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1" r:id="rId2"/>
    <p:sldId id="272" r:id="rId3"/>
    <p:sldId id="273" r:id="rId4"/>
    <p:sldId id="256" r:id="rId5"/>
    <p:sldId id="257" r:id="rId6"/>
    <p:sldId id="258" r:id="rId7"/>
    <p:sldId id="266" r:id="rId8"/>
    <p:sldId id="267" r:id="rId9"/>
    <p:sldId id="268" r:id="rId10"/>
    <p:sldId id="269" r:id="rId11"/>
    <p:sldId id="259" r:id="rId12"/>
    <p:sldId id="260" r:id="rId13"/>
    <p:sldId id="261" r:id="rId14"/>
    <p:sldId id="262" r:id="rId15"/>
    <p:sldId id="26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10/25/2025</a:t>
            </a:fld>
            <a:endParaRPr lang="en-US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pole tekstowe 4"/>
          <p:cNvSpPr txBox="1">
            <a:spLocks noChangeArrowheads="1"/>
          </p:cNvSpPr>
          <p:nvPr/>
        </p:nvSpPr>
        <p:spPr bwMode="auto">
          <a:xfrm>
            <a:off x="0" y="296863"/>
            <a:ext cx="88153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Wyższa Szkoła Edukacja w Sporcie</a:t>
            </a:r>
          </a:p>
          <a:p>
            <a:pPr algn="ctr" eaLnBrk="1" hangingPunct="1"/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Specjalność: Menedżer Sportu</a:t>
            </a:r>
          </a:p>
          <a:p>
            <a:pPr algn="ctr" eaLnBrk="1" hangingPunct="1"/>
            <a:endParaRPr lang="pl-PL" sz="2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>PROJEKT MENEDŻERSKI</a:t>
            </a:r>
          </a:p>
        </p:txBody>
      </p:sp>
      <p:sp>
        <p:nvSpPr>
          <p:cNvPr id="2050" name="pole tekstowe 5"/>
          <p:cNvSpPr txBox="1">
            <a:spLocks noChangeArrowheads="1"/>
          </p:cNvSpPr>
          <p:nvPr/>
        </p:nvSpPr>
        <p:spPr bwMode="auto">
          <a:xfrm>
            <a:off x="259556" y="3182938"/>
            <a:ext cx="8815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Temat projektu: Charakterystyka i rozwój kompleksu sportowego MOSIR w Mielcu </a:t>
            </a:r>
          </a:p>
        </p:txBody>
      </p:sp>
      <p:pic>
        <p:nvPicPr>
          <p:cNvPr id="2051" name="Obraz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1635126"/>
            <a:ext cx="969169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Obraz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592" y="1836738"/>
            <a:ext cx="167759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pole tekstowe 11"/>
          <p:cNvSpPr txBox="1">
            <a:spLocks noChangeArrowheads="1"/>
          </p:cNvSpPr>
          <p:nvPr/>
        </p:nvSpPr>
        <p:spPr bwMode="auto">
          <a:xfrm>
            <a:off x="259556" y="4252913"/>
            <a:ext cx="8815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Autor projektu: Kacper Gabriel Maik student WSEWS</a:t>
            </a:r>
          </a:p>
        </p:txBody>
      </p:sp>
      <p:sp>
        <p:nvSpPr>
          <p:cNvPr id="2054" name="pole tekstowe 12"/>
          <p:cNvSpPr txBox="1">
            <a:spLocks noChangeArrowheads="1"/>
          </p:cNvSpPr>
          <p:nvPr/>
        </p:nvSpPr>
        <p:spPr bwMode="auto">
          <a:xfrm>
            <a:off x="259556" y="4737100"/>
            <a:ext cx="8815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Promotor projektu: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Prof. WSEWS Marek Rybiński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pole tekstowe 13"/>
          <p:cNvSpPr txBox="1">
            <a:spLocks noChangeArrowheads="1"/>
          </p:cNvSpPr>
          <p:nvPr/>
        </p:nvSpPr>
        <p:spPr bwMode="auto">
          <a:xfrm>
            <a:off x="259556" y="5299075"/>
            <a:ext cx="8815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Recenzent projektu: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Prof. WSEWS Marek Rybiński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pole tekstowe 14"/>
          <p:cNvSpPr txBox="1">
            <a:spLocks noChangeArrowheads="1"/>
          </p:cNvSpPr>
          <p:nvPr/>
        </p:nvSpPr>
        <p:spPr bwMode="auto">
          <a:xfrm>
            <a:off x="259556" y="6075364"/>
            <a:ext cx="88153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Korporacja Master Manager of Sport</a:t>
            </a:r>
          </a:p>
          <a:p>
            <a:pPr algn="ctr" eaLnBrk="1" hangingPunct="1"/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Warszawa rok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ha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951" y="1837853"/>
            <a:ext cx="6358658" cy="4635375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Hala widowiskowo-sportowa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Sportowa: Organizacja meczów piłki nożnej, treningów lekkoatletycznych i zawodów sportowych.</a:t>
            </a:r>
          </a:p>
          <a:p>
            <a:r>
              <a:t>- Rekreacyjna: Zajęcia fitness, aerobik wodny, rekreacyjne korzystanie z basenu.</a:t>
            </a:r>
          </a:p>
          <a:p>
            <a:r>
              <a:t>- Edukacyjna: Warsztaty dla dzieci i młodzieży, współpraca z klubami sportowymi i szkołami.</a:t>
            </a:r>
          </a:p>
          <a:p>
            <a:r>
              <a:t>- Kulturalna: Eventy masowe, koncerty, targi.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Funkcje kompleksu sportowego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t>Mocne strony:</a:t>
            </a:r>
          </a:p>
          <a:p>
            <a:r>
              <a:t>- Długa tradycja sportowa i silna pozycja Stali Mielec.</a:t>
            </a:r>
          </a:p>
          <a:p>
            <a:r>
              <a:t>- Położenie w centrum miasta.</a:t>
            </a:r>
          </a:p>
          <a:p>
            <a:r>
              <a:t>- Zróżnicowana infrastruktura sportowa.</a:t>
            </a:r>
          </a:p>
          <a:p>
            <a:endParaRPr/>
          </a:p>
          <a:p>
            <a:r>
              <a:t>Słabe strony:</a:t>
            </a:r>
          </a:p>
          <a:p>
            <a:r>
              <a:t>- Potrzeba modernizacji starszych obiektów.</a:t>
            </a:r>
          </a:p>
          <a:p>
            <a:r>
              <a:t>- Brak nowoczesnych systemów zarządzania rezerwacjami.</a:t>
            </a:r>
          </a:p>
          <a:p>
            <a:endParaRPr/>
          </a:p>
          <a:p>
            <a:r>
              <a:t>Szanse:</a:t>
            </a:r>
          </a:p>
          <a:p>
            <a:r>
              <a:t>- Możliwość organizacji wydarzeń międzynarodowych.</a:t>
            </a:r>
          </a:p>
          <a:p>
            <a:r>
              <a:t>- Fundusze unijne i rządowe na modernizację obiektów.</a:t>
            </a:r>
          </a:p>
          <a:p>
            <a:endParaRPr/>
          </a:p>
          <a:p>
            <a:r>
              <a:t>Zagrożenia:</a:t>
            </a:r>
          </a:p>
          <a:p>
            <a:r>
              <a:t>- Wysokie koszty utrzymania infrastruktury.</a:t>
            </a:r>
          </a:p>
          <a:p>
            <a:r>
              <a:t>- Konkurencja ze strony prywatnych klubów sportowych.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Analiza</a:t>
            </a:r>
            <a:r>
              <a:rPr dirty="0"/>
              <a:t> SWOT </a:t>
            </a:r>
            <a:r>
              <a:rPr dirty="0" err="1"/>
              <a:t>MOSiR</a:t>
            </a:r>
            <a:r>
              <a:rPr dirty="0"/>
              <a:t> w </a:t>
            </a:r>
            <a:r>
              <a:rPr dirty="0" err="1"/>
              <a:t>Mielcu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t>1. Rozszerzenie oferty usługowej:</a:t>
            </a:r>
          </a:p>
          <a:p>
            <a:r>
              <a:t>- Karnety wielofunkcyjne (siłownia, basen, zajęcia grupowe).</a:t>
            </a:r>
          </a:p>
          <a:p>
            <a:r>
              <a:t>- Organizacja obozów sportowych dla dzieci i młodzieży.</a:t>
            </a:r>
          </a:p>
          <a:p>
            <a:endParaRPr/>
          </a:p>
          <a:p>
            <a:r>
              <a:t>2. Inwestycje w infrastrukturę:</a:t>
            </a:r>
          </a:p>
          <a:p>
            <a:r>
              <a:t>- Modernizacja stadionu i instalacja nowoczesnego oświetlenia.</a:t>
            </a:r>
          </a:p>
          <a:p>
            <a:r>
              <a:t>- Budowa strefy relaksu z siłownią plenerową.</a:t>
            </a:r>
          </a:p>
          <a:p>
            <a:endParaRPr/>
          </a:p>
          <a:p>
            <a:r>
              <a:t>3. Promocja i współpraca:</a:t>
            </a:r>
          </a:p>
          <a:p>
            <a:r>
              <a:t>- Aktywna promocja w mediach społecznościowych.</a:t>
            </a:r>
          </a:p>
          <a:p>
            <a:r>
              <a:t>- Organizacja cyklicznych wydarzeń, takich jak „Dzień Sportu Mielca”.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Propozycje rozwoju kompleksu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t>Nazwa: „Weekend Sportowy z MOSiR Mielec”.</a:t>
            </a:r>
          </a:p>
          <a:p>
            <a:r>
              <a:t>Cele:</a:t>
            </a:r>
          </a:p>
          <a:p>
            <a:r>
              <a:t>- Promowanie aktywności fizycznej wśród mieszkańców Mielca.</a:t>
            </a:r>
          </a:p>
          <a:p>
            <a:r>
              <a:t>- Integracja społeczności lokalnej.</a:t>
            </a:r>
          </a:p>
          <a:p>
            <a:endParaRPr/>
          </a:p>
          <a:p>
            <a:r>
              <a:t>Plan:</a:t>
            </a:r>
          </a:p>
          <a:p>
            <a:r>
              <a:t>- Turnieje piłkarskie i tenisowe.</a:t>
            </a:r>
          </a:p>
          <a:p>
            <a:r>
              <a:t>- Bezpłatne zajęcia fitness i aqua aerobik.</a:t>
            </a:r>
          </a:p>
          <a:p>
            <a:r>
              <a:t>- Piknik rodzinny z atrakcjami dla dzieci.</a:t>
            </a:r>
          </a:p>
          <a:p>
            <a:endParaRPr/>
          </a:p>
          <a:p>
            <a:r>
              <a:t>Budżet: 30 000 PLN (sponsoring, dotacje).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Propozycja wydarzenia promocyjnego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 err="1"/>
              <a:t>Kompleks</a:t>
            </a:r>
            <a:r>
              <a:rPr dirty="0"/>
              <a:t> </a:t>
            </a:r>
            <a:r>
              <a:rPr dirty="0" err="1"/>
              <a:t>sportowy</a:t>
            </a:r>
            <a:r>
              <a:rPr dirty="0"/>
              <a:t> </a:t>
            </a:r>
            <a:r>
              <a:rPr dirty="0" err="1"/>
              <a:t>MOSiR</a:t>
            </a:r>
            <a:r>
              <a:rPr dirty="0"/>
              <a:t> w </a:t>
            </a:r>
            <a:r>
              <a:rPr dirty="0" err="1"/>
              <a:t>Mielcu</a:t>
            </a:r>
            <a:r>
              <a:rPr dirty="0"/>
              <a:t> jest </a:t>
            </a:r>
            <a:r>
              <a:rPr dirty="0" err="1"/>
              <a:t>kluczowym</a:t>
            </a:r>
            <a:r>
              <a:rPr dirty="0"/>
              <a:t> </a:t>
            </a:r>
            <a:r>
              <a:rPr dirty="0" err="1"/>
              <a:t>elementem</a:t>
            </a:r>
            <a:r>
              <a:rPr dirty="0"/>
              <a:t> </a:t>
            </a:r>
            <a:r>
              <a:rPr dirty="0" err="1"/>
              <a:t>infrastruktury</a:t>
            </a:r>
            <a:r>
              <a:rPr dirty="0"/>
              <a:t> </a:t>
            </a:r>
            <a:r>
              <a:rPr dirty="0" err="1"/>
              <a:t>sportowej</a:t>
            </a:r>
            <a:r>
              <a:rPr dirty="0"/>
              <a:t> </a:t>
            </a:r>
            <a:r>
              <a:rPr dirty="0" err="1"/>
              <a:t>regionu</a:t>
            </a:r>
            <a:r>
              <a:rPr dirty="0"/>
              <a:t>.</a:t>
            </a:r>
          </a:p>
          <a:p>
            <a:r>
              <a:rPr dirty="0" err="1"/>
              <a:t>Dzięki</a:t>
            </a:r>
            <a:r>
              <a:rPr dirty="0"/>
              <a:t> </a:t>
            </a:r>
            <a:r>
              <a:rPr dirty="0" err="1"/>
              <a:t>inwestycjom</a:t>
            </a:r>
            <a:r>
              <a:rPr dirty="0"/>
              <a:t> w </a:t>
            </a:r>
            <a:r>
              <a:rPr dirty="0" err="1"/>
              <a:t>modernizację</a:t>
            </a:r>
            <a:r>
              <a:rPr dirty="0"/>
              <a:t>, </a:t>
            </a:r>
            <a:r>
              <a:rPr dirty="0" err="1"/>
              <a:t>rozwoju</a:t>
            </a:r>
            <a:r>
              <a:rPr dirty="0"/>
              <a:t> </a:t>
            </a:r>
            <a:r>
              <a:rPr dirty="0" err="1"/>
              <a:t>oferty</a:t>
            </a:r>
            <a:r>
              <a:rPr dirty="0"/>
              <a:t> </a:t>
            </a:r>
            <a:r>
              <a:rPr dirty="0" err="1"/>
              <a:t>oraz</a:t>
            </a:r>
            <a:r>
              <a:rPr dirty="0"/>
              <a:t> </a:t>
            </a:r>
            <a:r>
              <a:rPr dirty="0" err="1"/>
              <a:t>aktywnej</a:t>
            </a:r>
            <a:r>
              <a:rPr dirty="0"/>
              <a:t> </a:t>
            </a:r>
            <a:r>
              <a:rPr dirty="0" err="1"/>
              <a:t>promocji</a:t>
            </a:r>
            <a:r>
              <a:rPr dirty="0"/>
              <a:t> </a:t>
            </a:r>
            <a:r>
              <a:rPr dirty="0" err="1"/>
              <a:t>może</a:t>
            </a:r>
            <a:r>
              <a:rPr dirty="0"/>
              <a:t> </a:t>
            </a:r>
            <a:r>
              <a:rPr dirty="0" err="1"/>
              <a:t>przyciągnąć</a:t>
            </a:r>
            <a:r>
              <a:rPr dirty="0"/>
              <a:t> </a:t>
            </a:r>
            <a:r>
              <a:rPr dirty="0" err="1"/>
              <a:t>więcej</a:t>
            </a:r>
            <a:r>
              <a:rPr dirty="0"/>
              <a:t> </a:t>
            </a:r>
            <a:r>
              <a:rPr dirty="0" err="1"/>
              <a:t>użytkowników</a:t>
            </a:r>
            <a:r>
              <a:rPr dirty="0"/>
              <a:t>.</a:t>
            </a:r>
          </a:p>
          <a:p>
            <a:r>
              <a:rPr dirty="0" err="1"/>
              <a:t>Propozycje</a:t>
            </a:r>
            <a:r>
              <a:rPr dirty="0"/>
              <a:t> </a:t>
            </a:r>
            <a:r>
              <a:rPr dirty="0" err="1"/>
              <a:t>rozwoju</a:t>
            </a:r>
            <a:r>
              <a:rPr dirty="0"/>
              <a:t> </a:t>
            </a:r>
            <a:r>
              <a:rPr dirty="0" err="1"/>
              <a:t>pozwolą</a:t>
            </a:r>
            <a:r>
              <a:rPr dirty="0"/>
              <a:t> </a:t>
            </a:r>
            <a:r>
              <a:rPr dirty="0" err="1"/>
              <a:t>MOSiR</a:t>
            </a:r>
            <a:r>
              <a:rPr dirty="0"/>
              <a:t> </a:t>
            </a:r>
            <a:r>
              <a:rPr dirty="0" err="1"/>
              <a:t>stać</a:t>
            </a:r>
            <a:r>
              <a:rPr dirty="0"/>
              <a:t> </a:t>
            </a:r>
            <a:r>
              <a:rPr dirty="0" err="1"/>
              <a:t>się</a:t>
            </a:r>
            <a:r>
              <a:rPr dirty="0"/>
              <a:t> </a:t>
            </a:r>
            <a:r>
              <a:rPr dirty="0" err="1"/>
              <a:t>centrum</a:t>
            </a:r>
            <a:r>
              <a:rPr dirty="0"/>
              <a:t> </a:t>
            </a:r>
            <a:r>
              <a:rPr dirty="0" err="1"/>
              <a:t>aktywności</a:t>
            </a:r>
            <a:r>
              <a:rPr dirty="0"/>
              <a:t> </a:t>
            </a:r>
            <a:r>
              <a:rPr dirty="0" err="1"/>
              <a:t>fizycznej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wydarzeń</a:t>
            </a:r>
            <a:r>
              <a:rPr dirty="0"/>
              <a:t> </a:t>
            </a:r>
            <a:r>
              <a:rPr dirty="0" err="1"/>
              <a:t>kulturalnych</a:t>
            </a:r>
            <a:r>
              <a:rPr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err="1"/>
              <a:t>Podsumowanie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Kontakt z menedżerem</a:t>
            </a:r>
          </a:p>
          <a:p>
            <a:pPr>
              <a:buNone/>
            </a:pPr>
            <a:r>
              <a:rPr lang="pl-PL" dirty="0"/>
              <a:t>Kacper Maik</a:t>
            </a:r>
          </a:p>
          <a:p>
            <a:pPr>
              <a:buNone/>
            </a:pPr>
            <a:r>
              <a:rPr lang="pl-PL" dirty="0"/>
              <a:t>Telefon: 516982367</a:t>
            </a:r>
          </a:p>
          <a:p>
            <a:pPr>
              <a:buNone/>
            </a:pPr>
            <a:r>
              <a:rPr lang="pl-PL" dirty="0"/>
              <a:t>Adres mailowy: majeczkaa10@gmail.com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 descr="kacper cv zdjec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893" y="429286"/>
            <a:ext cx="3631006" cy="37669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0325557B-B5D0-3244-855D-97C03BE9D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055" y="395374"/>
            <a:ext cx="6858000" cy="6130685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b="1" dirty="0"/>
              <a:t>OŚWIADCZENIE AUTORA PRACY</a:t>
            </a:r>
            <a:endParaRPr lang="pl-PL" dirty="0"/>
          </a:p>
          <a:p>
            <a:pPr algn="just"/>
            <a:r>
              <a:rPr lang="pl-PL" dirty="0"/>
              <a:t> </a:t>
            </a:r>
          </a:p>
          <a:p>
            <a:pPr algn="just"/>
            <a:r>
              <a:rPr lang="pl-PL" sz="1800" dirty="0"/>
              <a:t>Oświadczam, że przedłożony projekt menedżerski został napisany przeze mnie samodzielnie i nie znajdują się w nim treści, które zostały uzyskane z naruszeniem obowiązujących praw autorskich innych osób.</a:t>
            </a:r>
          </a:p>
          <a:p>
            <a:pPr algn="just"/>
            <a:r>
              <a:rPr lang="pl-PL" sz="1800" dirty="0"/>
              <a:t>Potwierdzam także identyczność wszystkich przedstawionych egzemplarzy pracy.</a:t>
            </a:r>
          </a:p>
          <a:p>
            <a:pPr algn="just"/>
            <a:r>
              <a:rPr lang="pl-PL" sz="1800" dirty="0"/>
              <a:t>Wyrażam zgodę na udostępnienie mojej pracy w Czytelni Biblioteki WSEWS, a także na jej wypożyczenie, bez prawa kopiowania pracy lub jej fragmentów.</a:t>
            </a:r>
          </a:p>
          <a:p>
            <a:pPr algn="just"/>
            <a:r>
              <a:rPr lang="pl-PL" sz="1800" dirty="0"/>
              <a:t>Jednocześnie stwierdzam, że praca ta nie była podstawą uzyskania tytułu zawodowego w innej szkole przeze mnie lub inną osobę.</a:t>
            </a:r>
          </a:p>
          <a:p>
            <a:pPr algn="just"/>
            <a:endParaRPr lang="pl-PL" sz="1800" dirty="0"/>
          </a:p>
          <a:p>
            <a:pPr algn="just"/>
            <a:r>
              <a:rPr lang="pl-PL" b="1" dirty="0"/>
              <a:t>OŚWIADCZENIE PROMOTORA PRACY</a:t>
            </a:r>
            <a:endParaRPr lang="pl-PL" dirty="0"/>
          </a:p>
          <a:p>
            <a:pPr algn="just"/>
            <a:r>
              <a:rPr lang="pl-PL" dirty="0"/>
              <a:t> </a:t>
            </a:r>
          </a:p>
          <a:p>
            <a:pPr algn="just"/>
            <a:r>
              <a:rPr lang="pl-PL" sz="1800" dirty="0"/>
              <a:t>Oświadczam, że ta praca została napisana pod moim kierunkiem. Według mojej wiedzy spełnia ona warunki stawiane projektom menedżerskim.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067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0EA22C3-E2B8-EC42-889A-090052975407}"/>
              </a:ext>
            </a:extLst>
          </p:cNvPr>
          <p:cNvSpPr txBox="1"/>
          <p:nvPr/>
        </p:nvSpPr>
        <p:spPr>
          <a:xfrm>
            <a:off x="396832" y="317791"/>
            <a:ext cx="837886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Niniejszy projekt jest własnością Kacper Gabriel Maik w rozumieniu Ustawy  o ochronie praw autorskich</a:t>
            </a:r>
          </a:p>
          <a:p>
            <a:r>
              <a:rPr lang="pl-PL" dirty="0"/>
              <a:t> i pokrewnych. Jednocześnie stanowi Know-How autora w rozumieniu Kodeksu Cywilnego. </a:t>
            </a:r>
          </a:p>
          <a:p>
            <a:r>
              <a:rPr lang="pl-PL" dirty="0"/>
              <a:t> </a:t>
            </a:r>
          </a:p>
          <a:p>
            <a:r>
              <a:rPr lang="pl-PL" b="1" dirty="0"/>
              <a:t> </a:t>
            </a:r>
            <a:endParaRPr lang="pl-PL" dirty="0"/>
          </a:p>
          <a:p>
            <a:r>
              <a:rPr lang="pl-PL" b="1" dirty="0"/>
              <a:t> </a:t>
            </a:r>
            <a:endParaRPr lang="pl-PL" dirty="0"/>
          </a:p>
          <a:p>
            <a:r>
              <a:rPr lang="pl-PL" b="1" dirty="0"/>
              <a:t> </a:t>
            </a:r>
            <a:endParaRPr lang="pl-PL" dirty="0"/>
          </a:p>
          <a:p>
            <a:r>
              <a:rPr lang="pl-PL" b="1" dirty="0"/>
              <a:t>Oświadczenie autora projektu</a:t>
            </a:r>
            <a:endParaRPr lang="pl-PL" dirty="0"/>
          </a:p>
          <a:p>
            <a:r>
              <a:rPr lang="pl-PL" dirty="0"/>
              <a:t> 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Ja niżej podpisany Kacper Gabriel Maik</a:t>
            </a:r>
          </a:p>
          <a:p>
            <a:r>
              <a:rPr lang="pl-PL" dirty="0"/>
              <a:t>Wyrażam zgodę na publikację treści mojego projektu menedżerskiego pt.: </a:t>
            </a:r>
          </a:p>
          <a:p>
            <a:r>
              <a:rPr lang="pl-PL" dirty="0"/>
              <a:t> </a:t>
            </a:r>
          </a:p>
          <a:p>
            <a:r>
              <a:rPr lang="pl-PL" dirty="0"/>
              <a:t>Charakterystyka i rozwój kompleksu sportowego MOSIR w Mielcu </a:t>
            </a:r>
          </a:p>
          <a:p>
            <a:r>
              <a:rPr lang="pl-PL" dirty="0"/>
              <a:t>w wydawnictwach Wyższej Szkoły Edukacja w Sporcie.</a:t>
            </a:r>
          </a:p>
          <a:p>
            <a:r>
              <a:rPr lang="pl-PL" dirty="0"/>
              <a:t>W/w zgoda dotyczy wyłącznie możliwości publikacji dla celów szkoleniowych przez WSEWS bez możliwości praktycznej realizacji idei, treści oraz nazwy w/w projektu przez osoby trzecie. </a:t>
            </a:r>
          </a:p>
          <a:p>
            <a:r>
              <a:rPr lang="pl-PL" dirty="0"/>
              <a:t> </a:t>
            </a:r>
          </a:p>
          <a:p>
            <a:pPr algn="ctr"/>
            <a:r>
              <a:rPr lang="pl-PL" dirty="0"/>
              <a:t> Maik Kacper</a:t>
            </a:r>
          </a:p>
          <a:p>
            <a:r>
              <a:rPr lang="pl-PL" dirty="0"/>
              <a:t>						…………………………………………………</a:t>
            </a:r>
          </a:p>
          <a:p>
            <a:r>
              <a:rPr lang="pl-PL" dirty="0"/>
              <a:t>						Podpis autora projektu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533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4269"/>
            <a:ext cx="8305800" cy="1143000"/>
          </a:xfrm>
        </p:spPr>
        <p:txBody>
          <a:bodyPr>
            <a:noAutofit/>
          </a:bodyPr>
          <a:lstStyle/>
          <a:p>
            <a:pPr algn="r"/>
            <a:r>
              <a:rPr sz="3600" dirty="0" err="1">
                <a:solidFill>
                  <a:schemeClr val="tx1"/>
                </a:solidFill>
              </a:rPr>
              <a:t>Projekt</a:t>
            </a:r>
            <a:r>
              <a:rPr sz="3600" dirty="0">
                <a:solidFill>
                  <a:schemeClr val="tx1"/>
                </a:solidFill>
              </a:rPr>
              <a:t> </a:t>
            </a:r>
            <a:r>
              <a:rPr sz="3600" dirty="0" err="1">
                <a:solidFill>
                  <a:schemeClr val="tx1"/>
                </a:solidFill>
              </a:rPr>
              <a:t>menedżerski</a:t>
            </a:r>
            <a:endParaRPr lang="pl-PL" sz="3600" dirty="0">
              <a:solidFill>
                <a:schemeClr val="tx1"/>
              </a:solidFill>
            </a:endParaRPr>
          </a:p>
          <a:p>
            <a:pPr algn="r"/>
            <a:r>
              <a:rPr lang="pl-PL" sz="3600" dirty="0">
                <a:solidFill>
                  <a:schemeClr val="tx1"/>
                </a:solidFill>
              </a:rPr>
              <a:t>Kacper Maik</a:t>
            </a:r>
          </a:p>
          <a:p>
            <a:pPr algn="r"/>
            <a:r>
              <a:rPr lang="pl-PL" sz="3600" dirty="0">
                <a:solidFill>
                  <a:schemeClr val="tx1"/>
                </a:solidFill>
              </a:rPr>
              <a:t>07.12.2024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25925"/>
            <a:ext cx="8305800" cy="1981200"/>
          </a:xfrm>
        </p:spPr>
        <p:txBody>
          <a:bodyPr>
            <a:normAutofit fontScale="90000"/>
          </a:bodyPr>
          <a:lstStyle/>
          <a:p>
            <a:r>
              <a:rPr dirty="0" err="1"/>
              <a:t>Charakterystyka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rozwój</a:t>
            </a:r>
            <a:r>
              <a:rPr dirty="0"/>
              <a:t> </a:t>
            </a:r>
            <a:r>
              <a:rPr dirty="0" err="1"/>
              <a:t>kompleksu</a:t>
            </a:r>
            <a:r>
              <a:rPr dirty="0"/>
              <a:t> </a:t>
            </a:r>
            <a:r>
              <a:rPr dirty="0" err="1"/>
              <a:t>sportowego</a:t>
            </a:r>
            <a:r>
              <a:rPr dirty="0"/>
              <a:t> </a:t>
            </a:r>
            <a:r>
              <a:rPr dirty="0" err="1"/>
              <a:t>MOSiR</a:t>
            </a:r>
            <a:r>
              <a:rPr dirty="0"/>
              <a:t> w </a:t>
            </a:r>
            <a:r>
              <a:rPr dirty="0" err="1"/>
              <a:t>Mielcu</a:t>
            </a:r>
            <a:endParaRPr dirty="0"/>
          </a:p>
        </p:txBody>
      </p:sp>
      <p:pic>
        <p:nvPicPr>
          <p:cNvPr id="5" name="Obraz 4" descr="komple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3" y="2534970"/>
            <a:ext cx="3670238" cy="35240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1. Analiza infrastruktury sportowej i funkcji kompleksu MOSiR w Mielcu.</a:t>
            </a:r>
          </a:p>
          <a:p>
            <a:r>
              <a:t>2. Przedstawienie potencjału kompleksu w promocji sportu i aktywności fizycznej.</a:t>
            </a:r>
          </a:p>
          <a:p>
            <a:r>
              <a:t>3. Opracowanie propozycji działań menedżerskich wspierających rozwój obiektu.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Cel projektu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t>- Lokalizacja: Centrum Mielca, przy ul. Solskiego.</a:t>
            </a:r>
          </a:p>
          <a:p>
            <a:r>
              <a:t>- Powierzchnia: 15 hektarów.</a:t>
            </a:r>
          </a:p>
          <a:p>
            <a:r>
              <a:t>- Infrastruktura:</a:t>
            </a:r>
          </a:p>
          <a:p>
            <a:r>
              <a:t>  • Stadion piłkarski z trybunami na 6 864 miejsc.</a:t>
            </a:r>
          </a:p>
          <a:p>
            <a:r>
              <a:t>  • Hala sportowa dla 2 500 osób.</a:t>
            </a:r>
          </a:p>
          <a:p>
            <a:r>
              <a:t>  • Pływalnia kryta i otwarta.</a:t>
            </a:r>
          </a:p>
          <a:p>
            <a:r>
              <a:t>  • Korty tenisowe i boiska treningowe.</a:t>
            </a:r>
          </a:p>
          <a:p>
            <a:r>
              <a:t>  • Tor do biegania i strefa fitness.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Informacje ogólne o kompleksie MOSiR w Mielcu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Kompleks Sportowy  przed remontem</a:t>
            </a:r>
          </a:p>
        </p:txBody>
      </p:sp>
      <p:pic>
        <p:nvPicPr>
          <p:cNvPr id="10" name="Symbol zastępczy zawartości 9" descr="stadion przed remonte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8966" y="1520982"/>
            <a:ext cx="6455121" cy="496519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ompleks sportow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673" y="1524000"/>
            <a:ext cx="6854653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/>
              <a:t>Kompleks Sportowy po remoncie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bas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2919" y="1584357"/>
            <a:ext cx="7155622" cy="439523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Strefa basenowa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</TotalTime>
  <Words>747</Words>
  <Application>Microsoft Office PowerPoint</Application>
  <PresentationFormat>Pokaz na ekranie (4:3)</PresentationFormat>
  <Paragraphs>121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Constantia</vt:lpstr>
      <vt:lpstr>Times New Roman</vt:lpstr>
      <vt:lpstr>Wingdings 2</vt:lpstr>
      <vt:lpstr>Papier</vt:lpstr>
      <vt:lpstr>Prezentacja programu PowerPoint</vt:lpstr>
      <vt:lpstr>Prezentacja programu PowerPoint</vt:lpstr>
      <vt:lpstr>Prezentacja programu PowerPoint</vt:lpstr>
      <vt:lpstr>Charakterystyka i rozwój kompleksu sportowego MOSiR w Mielcu</vt:lpstr>
      <vt:lpstr>Cel projektu</vt:lpstr>
      <vt:lpstr>Informacje ogólne o kompleksie MOSiR w Mielcu</vt:lpstr>
      <vt:lpstr>Kompleks Sportowy  przed remontem</vt:lpstr>
      <vt:lpstr>Kompleks Sportowy po remoncie</vt:lpstr>
      <vt:lpstr>Strefa basenowa</vt:lpstr>
      <vt:lpstr>Hala widowiskowo-sportowa</vt:lpstr>
      <vt:lpstr>Funkcje kompleksu sportowego</vt:lpstr>
      <vt:lpstr>Analiza SWOT MOSiR w Mielcu</vt:lpstr>
      <vt:lpstr>Propozycje rozwoju kompleksu</vt:lpstr>
      <vt:lpstr>Propozycja wydarzenia promocyjnego</vt:lpstr>
      <vt:lpstr>Podsumowanie</vt:lpstr>
      <vt:lpstr>Prezentacja programu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Charakterystyka i rozwój kompleksu sportowego MOSiR w Mielcu</dc:title>
  <dc:creator>Edyta Konsur</dc:creator>
  <dc:description>generated using python-pptx</dc:description>
  <cp:lastModifiedBy>Maciej Słowak</cp:lastModifiedBy>
  <cp:revision>7</cp:revision>
  <dcterms:created xsi:type="dcterms:W3CDTF">2013-01-27T09:14:16Z</dcterms:created>
  <dcterms:modified xsi:type="dcterms:W3CDTF">2025-10-25T02:48:32Z</dcterms:modified>
</cp:coreProperties>
</file>