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1283" autoAdjust="0"/>
  </p:normalViewPr>
  <p:slideViewPr>
    <p:cSldViewPr snapToGrid="0">
      <p:cViewPr varScale="1">
        <p:scale>
          <a:sx n="101" d="100"/>
          <a:sy n="101" d="100"/>
        </p:scale>
        <p:origin x="10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CECA-AE8B-42EE-818E-B1B569F9693F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72661-03E9-48C3-835C-8F315DDF06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05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72661-03E9-48C3-835C-8F315DDF06C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38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72661-03E9-48C3-835C-8F315DDF06C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47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72661-03E9-48C3-835C-8F315DDF06C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23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72661-03E9-48C3-835C-8F315DDF06C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84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72661-03E9-48C3-835C-8F315DDF06C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85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72661-03E9-48C3-835C-8F315DDF06C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78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75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01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83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22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30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684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229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30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49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339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69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1325-AB96-4309-920B-F753250C4A5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8C68-D2AE-4EB5-BAD7-86F5F751AA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37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0549D-834E-AA80-027A-6FED28E3F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630"/>
            <a:ext cx="9144000" cy="2387600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Wyższa Szkoła Edukacja w Sporcie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/>
                <a:cs typeface="Times New Roman"/>
              </a:rPr>
              <a:t>Specjalność: Menedżer Obiektu Sportowego</a:t>
            </a:r>
            <a:br>
              <a:rPr lang="pl-PL" sz="2400" dirty="0">
                <a:latin typeface="Times New Roman"/>
                <a:cs typeface="Times New Roman"/>
              </a:rPr>
            </a:b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MENEDŻERSKI</a:t>
            </a:r>
            <a:br>
              <a:rPr lang="pl-P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E676AD7-0715-856B-C64B-81AB1D483551}"/>
              </a:ext>
            </a:extLst>
          </p:cNvPr>
          <p:cNvSpPr txBox="1"/>
          <p:nvPr/>
        </p:nvSpPr>
        <p:spPr>
          <a:xfrm>
            <a:off x="3419475" y="6019800"/>
            <a:ext cx="535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Korporacja Master Manager of Sport</a:t>
            </a:r>
          </a:p>
          <a:p>
            <a:pPr algn="ctr"/>
            <a:r>
              <a:rPr lang="pl-PL" sz="2000" dirty="0">
                <a:latin typeface="Times New Roman"/>
                <a:cs typeface="Times New Roman"/>
              </a:rPr>
              <a:t>Warszawa rok 2024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7A5E5DD-23D5-770A-46FC-49AEE42C1250}"/>
              </a:ext>
            </a:extLst>
          </p:cNvPr>
          <p:cNvSpPr txBox="1"/>
          <p:nvPr/>
        </p:nvSpPr>
        <p:spPr>
          <a:xfrm>
            <a:off x="563527" y="3430982"/>
            <a:ext cx="8208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800" dirty="0">
                <a:latin typeface="Times New Roman"/>
                <a:cs typeface="Times New Roman"/>
              </a:rPr>
              <a:t>Temat projektu: Organizacja turnieju Kinder+Sport w siatkówce 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E06F6F7-E258-8EA8-E3DD-2739AA7E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99" y="1634381"/>
            <a:ext cx="1501775" cy="150177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BE79E49-4274-302B-F7F1-3DAE1A51A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664" y="1625429"/>
            <a:ext cx="2381196" cy="1432095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1084383-6057-C9DE-732D-3F2D35EDC8A5}"/>
              </a:ext>
            </a:extLst>
          </p:cNvPr>
          <p:cNvSpPr txBox="1"/>
          <p:nvPr/>
        </p:nvSpPr>
        <p:spPr>
          <a:xfrm>
            <a:off x="563527" y="4143344"/>
            <a:ext cx="598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latin typeface="Times New Roman"/>
                <a:cs typeface="Times New Roman"/>
              </a:rPr>
              <a:t>Autor projektu: Jakub Buczek, 6907, student WSEWS</a:t>
            </a:r>
          </a:p>
          <a:p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7C25C33-B001-E1E8-96C9-195B8BD7D069}"/>
              </a:ext>
            </a:extLst>
          </p:cNvPr>
          <p:cNvSpPr txBox="1"/>
          <p:nvPr/>
        </p:nvSpPr>
        <p:spPr>
          <a:xfrm>
            <a:off x="563527" y="4595078"/>
            <a:ext cx="598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latin typeface="Times New Roman"/>
                <a:cs typeface="Times New Roman"/>
              </a:rPr>
              <a:t>Promotor projektu: Prof. WSEWS Maciej Słowak 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D5E2D7C-E10D-4D5B-854C-D8D3274FCD37}"/>
              </a:ext>
            </a:extLst>
          </p:cNvPr>
          <p:cNvSpPr txBox="1"/>
          <p:nvPr/>
        </p:nvSpPr>
        <p:spPr>
          <a:xfrm>
            <a:off x="563527" y="4984273"/>
            <a:ext cx="698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latin typeface="Times New Roman"/>
                <a:cs typeface="Times New Roman"/>
              </a:rPr>
              <a:t>Recenzent projektu: Prof. WSEWS Marek Rybiński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382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FCEFE2-7480-C91B-9ECD-C2844978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Zaplecze medyczne oraz ochrona </a:t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218" name="Picture 2" descr="Ochrona do zwolnienia. Część firm może nie wytrzymać podwyżki płacy  minimalnej - Bankier.pl">
            <a:extLst>
              <a:ext uri="{FF2B5EF4-FFF2-40B4-BE49-F238E27FC236}">
                <a16:creationId xmlns:a16="http://schemas.microsoft.com/office/drawing/2014/main" id="{18E306D9-5AA9-B445-ADF9-2D8EEA5F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r="7179" b="2"/>
          <a:stretch/>
        </p:blipFill>
        <p:spPr bwMode="auto"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zym się zajmuje ratownik medyczny?">
            <a:extLst>
              <a:ext uri="{FF2B5EF4-FFF2-40B4-BE49-F238E27FC236}">
                <a16:creationId xmlns:a16="http://schemas.microsoft.com/office/drawing/2014/main" id="{58740EFA-C9D3-045A-DD27-F9776F5A8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r="-2" b="-2"/>
          <a:stretch/>
        </p:blipFill>
        <p:spPr bwMode="auto"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93BCEA-75DA-F13D-1CB3-13502CF91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3124205"/>
            <a:ext cx="5105400" cy="305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Zapewniamy miejsce dla opieki medycznej,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Ustalenie działania,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Ustalenie godzin pracy,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Przedstawienie kontuzji w piłce siatkowej.</a:t>
            </a:r>
          </a:p>
          <a:p>
            <a:pPr marL="0" indent="0">
              <a:buNone/>
            </a:pPr>
            <a:r>
              <a:rPr lang="pl-PL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Ochrona:</a:t>
            </a:r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938" indent="-134938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Organizator zapewnia ochronę na czas trwania całego turnieju,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Rozmieszczenie ochrony na obiekcie,</a:t>
            </a:r>
          </a:p>
          <a:p>
            <a:pPr marL="88900" indent="-88900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Rozdanie czarnych koszulek oraz plakietek z napisem ochrona.</a:t>
            </a:r>
          </a:p>
        </p:txBody>
      </p:sp>
    </p:spTree>
    <p:extLst>
      <p:ext uri="{BB962C8B-B14F-4D97-AF65-F5344CB8AC3E}">
        <p14:creationId xmlns:p14="http://schemas.microsoft.com/office/powerpoint/2010/main" val="35463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otel - Hotel Cyprus">
            <a:extLst>
              <a:ext uri="{FF2B5EF4-FFF2-40B4-BE49-F238E27FC236}">
                <a16:creationId xmlns:a16="http://schemas.microsoft.com/office/drawing/2014/main" id="{BDB59518-BFBE-B8C6-4D4B-797A35A5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15724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82B8ECF-27AB-A2F1-D5CD-59F79294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l-PL" sz="37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Zakwaterowanie oraz przewóz z hotelu na mecze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BE72B2-52A8-211F-753D-93342405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pPr marL="161925" indent="-161925">
              <a:buNone/>
            </a:pPr>
            <a:r>
              <a:rPr lang="pl-PL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Organizator zapewnia zakwaterowanie na cały   czas trwania imprezy,</a:t>
            </a:r>
          </a:p>
          <a:p>
            <a:pPr marL="134938" indent="-134938">
              <a:buNone/>
            </a:pPr>
            <a:r>
              <a:rPr lang="pl-PL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Organizator daje możliwość wybrania kilku hoteli i daje numer kontaktowe do trenerów drużyn aby Ci wybrali hotele dla swoich podopiecznych.</a:t>
            </a:r>
          </a:p>
          <a:p>
            <a:pPr marL="0" indent="0">
              <a:buNone/>
            </a:pPr>
            <a:r>
              <a:rPr lang="pl-PL" sz="2000" b="1" u="sn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Przewóz z hotelu na mecze:</a:t>
            </a:r>
          </a:p>
          <a:p>
            <a:pPr marL="98425" indent="-98425">
              <a:buNone/>
            </a:pPr>
            <a:r>
              <a:rPr lang="pl-PL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Organizator zapewnia kilku kierowców oraz autobusy,</a:t>
            </a:r>
          </a:p>
          <a:p>
            <a:pPr marL="107950" indent="-107950">
              <a:buNone/>
            </a:pPr>
            <a:r>
              <a:rPr lang="pl-PL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Organizator zapewnia transport z hotelu na hale sportową.</a:t>
            </a:r>
          </a:p>
        </p:txBody>
      </p:sp>
      <p:pic>
        <p:nvPicPr>
          <p:cNvPr id="10244" name="Picture 4" descr="Tourismo: Komfort i design – Autobusy Mercedes-Benz">
            <a:extLst>
              <a:ext uri="{FF2B5EF4-FFF2-40B4-BE49-F238E27FC236}">
                <a16:creationId xmlns:a16="http://schemas.microsoft.com/office/drawing/2014/main" id="{4ADED857-2814-70AA-7C43-28D1FBF8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r="25660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4" name="Rectangle 11283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BCDD440-7330-735B-3BD8-222A6944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Komisja sędziowska </a:t>
            </a:r>
            <a:b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miejsce dla sędziów oraz program turnieju</a:t>
            </a:r>
          </a:p>
        </p:txBody>
      </p:sp>
      <p:pic>
        <p:nvPicPr>
          <p:cNvPr id="11274" name="Picture 10" descr="Drabinka Turniejowa. Drużyna Koszykówki Lub Piłki Nożnej W Turnieju  Drabinkowym. Pusty Szablon Dla Sportu. 16 Drużyn W Turnieju. Mistrzostwo Z  Play-off, Finał. Makieta Gier. Wektor. SVG, Cliparty, ilustracje stockowe  oraz ilustracje wektorowe">
            <a:extLst>
              <a:ext uri="{FF2B5EF4-FFF2-40B4-BE49-F238E27FC236}">
                <a16:creationId xmlns:a16="http://schemas.microsoft.com/office/drawing/2014/main" id="{1F11F787-0F74-1A43-8CE7-EE528E63C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4" r="1" b="15717"/>
          <a:stretch/>
        </p:blipFill>
        <p:spPr bwMode="auto"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ME siatkarek 2021: Polak sędzią finału! - Polsat Sport">
            <a:extLst>
              <a:ext uri="{FF2B5EF4-FFF2-40B4-BE49-F238E27FC236}">
                <a16:creationId xmlns:a16="http://schemas.microsoft.com/office/drawing/2014/main" id="{6DAFEE4C-04A1-9BED-0841-F34D07E74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149"/>
          <a:stretch/>
        </p:blipFill>
        <p:spPr bwMode="auto"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69B618-4C87-3D15-385F-95204407B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3124205"/>
            <a:ext cx="5105400" cy="3052757"/>
          </a:xfrm>
        </p:spPr>
        <p:txBody>
          <a:bodyPr>
            <a:normAutofit/>
          </a:bodyPr>
          <a:lstStyle/>
          <a:p>
            <a:pPr marL="179388" indent="-1793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 taki turniej należy zatrudnić sędziów z Polskiego Związku Piłki Siatkowej,  którzy posiadają umiejętności sędziowania meczów rangi mistrzowskiej,</a:t>
            </a:r>
          </a:p>
          <a:p>
            <a:pPr marL="142875" indent="-142875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Organizator zapewnia pomieszczenie dla sędziów którzy przed meczem mogą się przebrać,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Miejsce przy słupku dla głównego sędziego.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Turnieju: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Losowanie drabinki turniejowej,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Ustalenie godzin przerwy na posiłek,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Ustalenie fazy pucharowe.</a:t>
            </a:r>
          </a:p>
        </p:txBody>
      </p:sp>
    </p:spTree>
    <p:extLst>
      <p:ext uri="{BB962C8B-B14F-4D97-AF65-F5344CB8AC3E}">
        <p14:creationId xmlns:p14="http://schemas.microsoft.com/office/powerpoint/2010/main" val="28178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1" name="Rectangle 12296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815EFB-72D3-D546-5438-513E1BA3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Sprzęt sportowy do rozegrania turnieju </a:t>
            </a:r>
            <a:b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nagłośnienie oraz speaker</a:t>
            </a:r>
          </a:p>
        </p:txBody>
      </p:sp>
      <p:pic>
        <p:nvPicPr>
          <p:cNvPr id="12292" name="Picture 4" descr="Jak pracuje dziennikarz sportowy?">
            <a:extLst>
              <a:ext uri="{FF2B5EF4-FFF2-40B4-BE49-F238E27FC236}">
                <a16:creationId xmlns:a16="http://schemas.microsoft.com/office/drawing/2014/main" id="{C23C03B9-38AB-98F1-1429-8CA89ABB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455"/>
          <a:stretch/>
        </p:blipFill>
        <p:spPr bwMode="auto"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AKCESORIA TRENINGOWE | SIATKÓWKA | SPORTY sportpoland.com">
            <a:extLst>
              <a:ext uri="{FF2B5EF4-FFF2-40B4-BE49-F238E27FC236}">
                <a16:creationId xmlns:a16="http://schemas.microsoft.com/office/drawing/2014/main" id="{CDC30D22-F871-30EE-ACAD-8AD1067CC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52808" r="21957" b="12053"/>
          <a:stretch/>
        </p:blipFill>
        <p:spPr bwMode="auto"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E28385-5C89-38CE-55AC-B8C10BF3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3124205"/>
            <a:ext cx="5105400" cy="305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Organizator zapewnia piłki na każde spotkanie,</a:t>
            </a:r>
          </a:p>
          <a:p>
            <a:pPr marL="88900" indent="-88900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Koszulki turniejowe oraz woda dla wszystkich uczestników.</a:t>
            </a:r>
          </a:p>
          <a:p>
            <a:pPr marL="0" indent="0">
              <a:buNone/>
            </a:pPr>
            <a:r>
              <a:rPr lang="pl-PL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Nagłośnienie oraz speaker:</a:t>
            </a:r>
          </a:p>
          <a:p>
            <a:pPr>
              <a:buFontTx/>
              <a:buChar char="-"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Podczas tak dużej imprezy bardzo ważne jest nagłośnienie odpowiednio rozstawione na całej hali,</a:t>
            </a:r>
          </a:p>
          <a:p>
            <a:pPr>
              <a:buFontTx/>
              <a:buChar char="-"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Organizator zatrudnia speakera który jest odpowiedzialny za podawanie drużyn na które boiska mają wchodzić i rozgrywać mecze, za zachęcanie kibiców do dopingowania uczestników oraz rozbawiania kibiców.</a:t>
            </a:r>
          </a:p>
        </p:txBody>
      </p:sp>
    </p:spTree>
    <p:extLst>
      <p:ext uri="{BB962C8B-B14F-4D97-AF65-F5344CB8AC3E}">
        <p14:creationId xmlns:p14="http://schemas.microsoft.com/office/powerpoint/2010/main" val="24050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7" name="Rectangle 1332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8" name="Rectangle 1332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Dlaczego bilety na koncerty są takie drogie? Kilkaset złotych to standard -  Wiadomości">
            <a:extLst>
              <a:ext uri="{FF2B5EF4-FFF2-40B4-BE49-F238E27FC236}">
                <a16:creationId xmlns:a16="http://schemas.microsoft.com/office/drawing/2014/main" id="{D20B4834-C2D2-F973-BB2B-A6C4A3FD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7" r="8113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71C52F6-ACB5-6E65-AFE8-459C4552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95999" cy="1627636"/>
          </a:xfrm>
        </p:spPr>
        <p:txBody>
          <a:bodyPr>
            <a:normAutofit/>
          </a:bodyPr>
          <a:lstStyle/>
          <a:p>
            <a:r>
              <a:rPr lang="pl-PL" sz="3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Nagrody za turniej oraz występ Dawida Podsiadło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1FF57-A26C-AE2B-9A3E-59B4FC05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pPr marL="152400" indent="-152400">
              <a:buNone/>
            </a:pPr>
            <a:r>
              <a:rPr lang="pl-PL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Rozdanie dyplomów dla wszystkich uczestników turnieju oraz kilku gadżetów związanych z siatkówką,</a:t>
            </a:r>
          </a:p>
          <a:p>
            <a:pPr marL="88900" indent="-88900">
              <a:buNone/>
            </a:pPr>
            <a:r>
              <a:rPr lang="pl-PL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Rozdanie pucharów oraz medali za miejsca 1-3 w całym turnieju,</a:t>
            </a:r>
          </a:p>
          <a:p>
            <a:pPr marL="125413" indent="-125413">
              <a:buNone/>
            </a:pPr>
            <a:r>
              <a:rPr lang="pl-PL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Rozdanie nagród indywidualnych dla najlepszych zawodników w danej kategorii wiekowej.</a:t>
            </a:r>
          </a:p>
          <a:p>
            <a:pPr marL="0" indent="0">
              <a:buNone/>
            </a:pPr>
            <a:r>
              <a:rPr lang="pl-PL" sz="2000" b="1" u="sn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Występ specjalny:</a:t>
            </a: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zakończenie całego turnieju występ jednego z najbardziej znanych polskich piosenkarzy Dawida Podsiadło.</a:t>
            </a:r>
          </a:p>
        </p:txBody>
      </p:sp>
      <p:pic>
        <p:nvPicPr>
          <p:cNvPr id="13314" name="Picture 2" descr="Medale i puchary, trofea sportowe - sklep internetowy – Katowice – Shaft |">
            <a:extLst>
              <a:ext uri="{FF2B5EF4-FFF2-40B4-BE49-F238E27FC236}">
                <a16:creationId xmlns:a16="http://schemas.microsoft.com/office/drawing/2014/main" id="{59B175D6-060F-A737-2EEB-526C8571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8" r="31602" b="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osoba, ubrania, Ludzka twarz, uśmiech">
            <a:extLst>
              <a:ext uri="{FF2B5EF4-FFF2-40B4-BE49-F238E27FC236}">
                <a16:creationId xmlns:a16="http://schemas.microsoft.com/office/drawing/2014/main" id="{1A43ACF2-F01C-CF16-4300-5CE1D0425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6" r="9090" b="2112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946BF3-A950-CD2F-EACA-AC97B310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 z Menedżerem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48B3F1-4A89-536F-0211-16172FBC4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7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Jakub Buczek</a:t>
            </a:r>
          </a:p>
          <a:p>
            <a:pPr marL="0" indent="0">
              <a:buNone/>
            </a:pPr>
            <a:r>
              <a:rPr lang="pl-PL" sz="17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 telefonu: 668442964</a:t>
            </a:r>
          </a:p>
          <a:p>
            <a:pPr marL="0" indent="0">
              <a:buNone/>
            </a:pPr>
            <a:r>
              <a:rPr lang="pl-PL" sz="17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 e-mail: buczekos@interia.pl</a:t>
            </a:r>
          </a:p>
        </p:txBody>
      </p:sp>
    </p:spTree>
    <p:extLst>
      <p:ext uri="{BB962C8B-B14F-4D97-AF65-F5344CB8AC3E}">
        <p14:creationId xmlns:p14="http://schemas.microsoft.com/office/powerpoint/2010/main" val="6214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26810FE-2CC2-6154-E074-2E8ABF8F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983"/>
            <a:ext cx="10515600" cy="54151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OŚWIADCZENIE AUTORA PRACY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Oświadczam, że przedłożony projekt menedżerski został napisany przeze mnie samodzielnie i nie znajdują się w nim treści, które zostały uzyskane z naruszeniem obowiązujących praw autorskich innych osób.</a:t>
            </a:r>
          </a:p>
          <a:p>
            <a:pPr marL="0" indent="0" algn="just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Potwierdzam także identyczność wszystkich przedstawionych egzemplarzy pracy.</a:t>
            </a:r>
          </a:p>
          <a:p>
            <a:pPr marL="0" indent="0" algn="just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Wyrażam zgodę na udostępnienie mojej pracy w Czytelni Biblioteki WSEWS, a także na jej wypożyczenie, bez prawa kopiowania pracy lub jej fragmentów.</a:t>
            </a:r>
          </a:p>
          <a:p>
            <a:pPr marL="0" indent="0" algn="just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Jednocześnie stwierdzam, że praca ta nie była podstawą uzyskania tytułu zawodowego w innej szkole przeze mnie lub inną osobę.</a:t>
            </a:r>
          </a:p>
          <a:p>
            <a:pPr algn="just"/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OŚWIADCZENIE PROMOTORA PRACY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Oświadczam, że ta praca została napisana pod moim kierunkiem. Według mojej wiedzy spełnia ona warunki stawiane projektom menedżerskim.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79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84A4CE63-AFEF-66A5-234B-B8ED150E7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16" y="79744"/>
            <a:ext cx="10962167" cy="669851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Niniejszy projekt jest własnością Jakub Buczek w rozumieniu Ustawy  o ochronie praw autorskich i pokrewnych.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Jednocześnie stanowi Know-How autora w rozumieniu Kodeksu Cywilnego.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Oświadczenie autora projektu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niżej podpisany Jakub Buczek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Wyrażam zgodę na publikację treści mojego projektu menedżerskiego pt.: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Organizacja turnieju Kinder + Sport w siatkówce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wydawnictwach Wyższej Szkoły Edukacja w Sporcie.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 zgoda dotyczy wyłącznie możliwości publikacji dla celów szkoleniowych przez WSEWS bez możliwości praktycznej realizacji idei, treści oraz nazwy w/w projektu przez osoby trzecie.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3375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Jakub Buczek</a:t>
            </a:r>
          </a:p>
          <a:p>
            <a:pPr marL="0" indent="0" algn="r">
              <a:buNone/>
            </a:pPr>
            <a:endParaRPr lang="pl-PL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Podpis autora projektu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465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Rectangle 6159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omasz Fornal - sylwetka reprezentanta">
            <a:extLst>
              <a:ext uri="{FF2B5EF4-FFF2-40B4-BE49-F238E27FC236}">
                <a16:creationId xmlns:a16="http://schemas.microsoft.com/office/drawing/2014/main" id="{4C612850-5F71-60C3-80B3-EEEC7DA16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9501" b="3907"/>
          <a:stretch/>
        </p:blipFill>
        <p:spPr bwMode="auto">
          <a:xfrm>
            <a:off x="-170" y="10"/>
            <a:ext cx="8790839" cy="685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B7965FC-346E-C18C-BD93-CE014C23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5144268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TURNIEJU W MINISIATKÓWCE</a:t>
            </a:r>
            <a:br>
              <a:rPr lang="en-US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KINDER+SPORT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65D7502-9C62-3805-BD9D-C8DD39FDCAD2}"/>
              </a:ext>
            </a:extLst>
          </p:cNvPr>
          <p:cNvSpPr txBox="1">
            <a:spLocks/>
          </p:cNvSpPr>
          <p:nvPr/>
        </p:nvSpPr>
        <p:spPr>
          <a:xfrm>
            <a:off x="643467" y="5277684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300" b="1" kern="1200" cap="all"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Tomasz </a:t>
            </a:r>
            <a:r>
              <a:rPr lang="en-US" sz="1300" b="1" kern="1200" cap="all" spc="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Fornal</a:t>
            </a:r>
            <a:r>
              <a:rPr lang="en-US" sz="1300" b="1" kern="1200" cap="all"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kern="1200" cap="all" spc="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ambasadorem</a:t>
            </a:r>
            <a:r>
              <a:rPr lang="en-US" sz="1300" b="1" kern="1200" cap="all"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kern="1200" cap="all" spc="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turnieju</a:t>
            </a:r>
            <a:r>
              <a:rPr lang="en-US" sz="1300" b="1" kern="1200" cap="all"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kern="1200" cap="all" spc="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Kinder+Sport</a:t>
            </a:r>
            <a:r>
              <a:rPr lang="en-US" sz="1300" b="1" kern="1200" cap="all"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b="1" kern="1200" cap="all" spc="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vicemistrz</a:t>
            </a:r>
            <a:r>
              <a:rPr lang="en-US" sz="1300" b="1" kern="1200" cap="all"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kern="1200" cap="all" spc="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olimpijski</a:t>
            </a:r>
            <a:r>
              <a:rPr lang="en-US" sz="1300" b="1" kern="1200" cap="all"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300" b="1" kern="1200" cap="all" spc="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siatkówce</a:t>
            </a:r>
            <a:r>
              <a:rPr lang="en-US" sz="1300" b="1" kern="1200" cap="all"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2024)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B70C20E-8CD3-2CD1-3625-CCAEDF0B6E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680" r="-2" b="-2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pic>
        <p:nvPicPr>
          <p:cNvPr id="8" name="Picture 2" descr="Turniej Piłki Siatkowej Kinder + Sport - Miejskie Centrum Sportu - Miasto  Bełchatów">
            <a:extLst>
              <a:ext uri="{FF2B5EF4-FFF2-40B4-BE49-F238E27FC236}">
                <a16:creationId xmlns:a16="http://schemas.microsoft.com/office/drawing/2014/main" id="{C0ADB818-3572-280F-97CB-9AEBB421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092" y="125275"/>
            <a:ext cx="2540037" cy="10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7D3BB7-0751-8781-489B-3461907E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 turnieju oraz udział drużyn </a:t>
            </a:r>
          </a:p>
        </p:txBody>
      </p:sp>
      <p:pic>
        <p:nvPicPr>
          <p:cNvPr id="5" name="Picture 4" descr="Cyfrowe ilustracja białego volleyballs">
            <a:extLst>
              <a:ext uri="{FF2B5EF4-FFF2-40B4-BE49-F238E27FC236}">
                <a16:creationId xmlns:a16="http://schemas.microsoft.com/office/drawing/2014/main" id="{25A65A6D-C9E3-561D-A6B9-229A4D157F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76" r="3205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A3112-B20B-3FB5-C988-5D507CE1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Jednym z najważniejszych celów turnieju jest umożliwienie dzieciom dostępu do aktywności fizycznej, rywalizacji sportowej, poszukiwanie talentów i bardzo utalentowanych dzieci które mogą za kilka dobrych lat stanowić o sile polskiej siatkówki.</a:t>
            </a:r>
          </a:p>
          <a:p>
            <a:pPr marL="0" indent="0">
              <a:buNone/>
            </a:pPr>
            <a:r>
              <a:rPr lang="pl-PL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Udział drużyn:</a:t>
            </a:r>
          </a:p>
          <a:p>
            <a:pPr>
              <a:spcBef>
                <a:spcPts val="0"/>
              </a:spcBef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każdego województwa biorą udział 3 najlepsze zespoły wyłonione z wcześniejszych eliminacji na szczeblu wojewódzkim</a:t>
            </a:r>
          </a:p>
          <a:p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turnieju biorą udział chłopcy oraz dziewczynki</a:t>
            </a:r>
          </a:p>
          <a:p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Wyłonienie zwycięzców wśród dziewczynek i chłopców w kategoriach: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U-11 „dwójki”,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U-12 „trójki”,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U-13 „czwórki”.</a:t>
            </a:r>
          </a:p>
          <a:p>
            <a:pPr marL="0" indent="0">
              <a:buNone/>
            </a:pP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10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3" name="Rectangle 310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Ośrodek Sportu i Rekreacji Gminy Grodzisk Mazowiecki – Strona 3 – Strona  internetowa Ośrodka Sportu i Rekreacji Gminy Grodzisk Mazowiecki">
            <a:extLst>
              <a:ext uri="{FF2B5EF4-FFF2-40B4-BE49-F238E27FC236}">
                <a16:creationId xmlns:a16="http://schemas.microsoft.com/office/drawing/2014/main" id="{4DEBC1BC-E53E-B526-B40C-92CD5FAA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r="13319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E2B5083-CDA6-E5C7-8C2F-1DCCB01C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Lokalizacja turnieju Kinder + sport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E441F6-9B7F-FE27-D669-9E9B744B4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 + sport </a:t>
            </a: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to jeden z największych turniejów w siatkówce dla dzieci oraz młodzieży w Polsce dlatego dobrą lokalizacją jest wybór takiego miasta jak Grodzisk Mazowiecki. Głównym czynnikiem jest to że miasto leży w centrum Polski oraz posiada nowy przepiękny obiekt sportowy jakim jest </a:t>
            </a:r>
            <a:r>
              <a:rPr lang="pl-PL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Hala Widowiskowo - Sportowa </a:t>
            </a:r>
            <a:r>
              <a:rPr lang="pl-PL" sz="2000" b="0" i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CAiIS</a:t>
            </a:r>
            <a:r>
              <a:rPr lang="pl-PL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Grodzisk Mazowiecki.</a:t>
            </a:r>
            <a:endParaRPr lang="pl-PL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3082" name="Picture 10" descr="HALA WIDOWISKOWO – SPORTOWA HOME - Hala Widowiskowo - Sportowa CAiIS">
            <a:extLst>
              <a:ext uri="{FF2B5EF4-FFF2-40B4-BE49-F238E27FC236}">
                <a16:creationId xmlns:a16="http://schemas.microsoft.com/office/drawing/2014/main" id="{B869B788-CE7B-ABD0-C1D8-1B3CE81F6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r="19182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1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entrum Aktywizacji i Integracji Społecznej – Hala widowiskowo-sportowa –  Ośrodek Sportu i Rekreacji Gminy Grodzisk Mazowiecki">
            <a:extLst>
              <a:ext uri="{FF2B5EF4-FFF2-40B4-BE49-F238E27FC236}">
                <a16:creationId xmlns:a16="http://schemas.microsoft.com/office/drawing/2014/main" id="{D3083263-E560-D91E-F4BF-9AFF479F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r="12432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EE8D6D1-A6BF-BB20-FEE3-A2DDC2CA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l-PL" sz="37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Hala Sportowa Turnieju oraz Promocja Miasta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458AFB-DA10-6B5A-6769-7A077AF0F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00" b="1" u="sng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Hala Widowiskowo - Sportowa CAiIS Grodzisk Mazowiecki</a:t>
            </a:r>
          </a:p>
          <a:p>
            <a:pPr marL="0" indent="0">
              <a:buNone/>
            </a:pPr>
            <a:r>
              <a:rPr lang="pl-PL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to świeżo wykończony piękny obiekt sportowy na którym z wielką swobodą można rozegrać taki turniej, jest to hala z której można zrobić wiele boisk do gry w minisiatkówke oraz posiada trybuny na których zasiąść może wielu kibiców.</a:t>
            </a:r>
          </a:p>
          <a:p>
            <a:pPr marL="0" indent="0">
              <a:buNone/>
            </a:pPr>
            <a:r>
              <a:rPr lang="pl-PL" sz="1300" b="1" u="sn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Promocja Miasta:</a:t>
            </a:r>
          </a:p>
          <a:p>
            <a:pPr>
              <a:buFontTx/>
              <a:buChar char="-"/>
            </a:pPr>
            <a:r>
              <a:rPr lang="pl-PL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Jednym z kluczowych aspektów jest wypromowanie takiego turnieju.</a:t>
            </a:r>
          </a:p>
          <a:p>
            <a:pPr>
              <a:buFontTx/>
              <a:buChar char="-"/>
            </a:pPr>
            <a:r>
              <a:rPr lang="pl-PL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Zaczynamy od rozwieszania plakatów oraz rozdawania ulotek w centrum miasta.</a:t>
            </a:r>
          </a:p>
          <a:p>
            <a:pPr>
              <a:buFontTx/>
              <a:buChar char="-"/>
            </a:pPr>
            <a:r>
              <a:rPr lang="pl-PL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Kolejną rzeczą jest promowanie turnieju poprzez media społecznościowe np. facebook, instagram, tik-tok.</a:t>
            </a:r>
          </a:p>
          <a:p>
            <a:pPr>
              <a:buFontTx/>
              <a:buChar char="-"/>
            </a:pPr>
            <a:r>
              <a:rPr lang="pl-PL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Ostatnim bardzo ważnym aspektem jest pozyskanie ambasadora turnieju który zachęci do oglądania jak i zachęci dzieci do uprawiania sportu.</a:t>
            </a:r>
          </a:p>
          <a:p>
            <a:pPr marL="0" indent="0">
              <a:buNone/>
            </a:pPr>
            <a:endParaRPr lang="pl-PL" sz="1300" b="1">
              <a:solidFill>
                <a:srgbClr val="FFFFFF"/>
              </a:solidFill>
            </a:endParaRPr>
          </a:p>
        </p:txBody>
      </p:sp>
      <p:pic>
        <p:nvPicPr>
          <p:cNvPr id="4100" name="Picture 4" descr="Grodzisk Mazowiecki ma swoje logo – Grodzisk Mazowiecki">
            <a:extLst>
              <a:ext uri="{FF2B5EF4-FFF2-40B4-BE49-F238E27FC236}">
                <a16:creationId xmlns:a16="http://schemas.microsoft.com/office/drawing/2014/main" id="{89DFEC04-9E68-0335-4AAC-6070F67A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9" r="20653" b="-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B520EA-EA3D-122D-528A-3A43A3BA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Sponsorzy oraz pozyskanie środków na imprezę</a:t>
            </a:r>
          </a:p>
        </p:txBody>
      </p:sp>
      <p:pic>
        <p:nvPicPr>
          <p:cNvPr id="7172" name="Picture 4" descr="SKPS DUNAJEC NOWY SĄCZ MISTRZEM POLSKI W KATEGORII CZWÓREK DZIEWCZĄT, A MKS  MOS WIELICZKA Z BRĄŻOWYM MEDALEM W KATEGORII DWÓJEK DZIEWCZĄT - MZPS -  Małopolski Związek Piłki Siatkowej">
            <a:extLst>
              <a:ext uri="{FF2B5EF4-FFF2-40B4-BE49-F238E27FC236}">
                <a16:creationId xmlns:a16="http://schemas.microsoft.com/office/drawing/2014/main" id="{B50AB37F-59C7-93FE-8BF9-25A00858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4" r="1" b="4083"/>
          <a:stretch/>
        </p:blipFill>
        <p:spPr bwMode="auto"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ystartowała 27. edycja turnieju Kinder Joy Of Moving - Familysports">
            <a:extLst>
              <a:ext uri="{FF2B5EF4-FFF2-40B4-BE49-F238E27FC236}">
                <a16:creationId xmlns:a16="http://schemas.microsoft.com/office/drawing/2014/main" id="{DFFC5F0A-CA54-18E5-255E-1D38043C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t="6626" r="8556" b="8414"/>
          <a:stretch/>
        </p:blipFill>
        <p:spPr bwMode="auto">
          <a:xfrm>
            <a:off x="1049482" y="4270664"/>
            <a:ext cx="4363764" cy="2587336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solidFill>
            <a:schemeClr val="bg2"/>
          </a:solidFill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46EC9C-8D1A-504E-CED1-A2B27330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3124205"/>
            <a:ext cx="5105400" cy="3052757"/>
          </a:xfrm>
        </p:spPr>
        <p:txBody>
          <a:bodyPr>
            <a:normAutofit/>
          </a:bodyPr>
          <a:lstStyle/>
          <a:p>
            <a:pPr marL="107950" indent="-107950">
              <a:buNone/>
            </a:pPr>
            <a:r>
              <a:rPr lang="pl-PL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Bardzo ważnym czynnikiem jest zorganizowanie sponsorów</a:t>
            </a:r>
          </a:p>
          <a:p>
            <a:pPr marL="134938" indent="-134938">
              <a:buNone/>
            </a:pPr>
            <a:r>
              <a:rPr lang="pl-PL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Pozyskując sponsorów umożliwimy sobie zakup koszulek turniejowych oraz nagród</a:t>
            </a:r>
          </a:p>
          <a:p>
            <a:pPr marL="0" indent="0">
              <a:buNone/>
            </a:pPr>
            <a:r>
              <a:rPr lang="pl-PL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Pozyskanie prywatnego sponsora</a:t>
            </a:r>
          </a:p>
          <a:p>
            <a:pPr marL="98425" indent="-98425">
              <a:buNone/>
            </a:pPr>
            <a:r>
              <a:rPr lang="pl-PL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Można ubiegać się o pozyskanie środków na taką imprezę u Prezydenta Grodziska Mazowieckiego</a:t>
            </a:r>
          </a:p>
          <a:p>
            <a:pPr marL="125413" indent="-125413">
              <a:buNone/>
            </a:pPr>
            <a:r>
              <a:rPr lang="pl-PL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Pozyskane środki należy przeznaczyć na stroje meczowe, medale, dyplomy, puchary, posiłki, wodę oraz opiekę medyczną.</a:t>
            </a:r>
          </a:p>
          <a:p>
            <a:endParaRPr lang="pl-PL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27 600+ zbiorów zdjęć, fotografii i beztantiemowych obrazów z kategorii  Szatnia - iStock">
            <a:extLst>
              <a:ext uri="{FF2B5EF4-FFF2-40B4-BE49-F238E27FC236}">
                <a16:creationId xmlns:a16="http://schemas.microsoft.com/office/drawing/2014/main" id="{F1C33845-61DF-DABC-38B6-A1AC627D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r="84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9C3255-E619-C8AB-C174-A754692B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boisk do gry oraz szatnie dla uczestników</a:t>
            </a:r>
            <a:br>
              <a:rPr lang="pl-PL" sz="3400">
                <a:solidFill>
                  <a:srgbClr val="FFFFFF"/>
                </a:solidFill>
              </a:rPr>
            </a:br>
            <a:endParaRPr lang="pl-PL" sz="34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2F4957-548D-DA61-E2BD-1564F759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2013625"/>
            <a:ext cx="4614759" cy="4163337"/>
          </a:xfrm>
        </p:spPr>
        <p:txBody>
          <a:bodyPr>
            <a:normAutofit/>
          </a:bodyPr>
          <a:lstStyle/>
          <a:p>
            <a:pPr marL="125413" indent="-125413">
              <a:buNone/>
            </a:pPr>
            <a:r>
              <a:rPr lang="pl-PL" sz="1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Podczas tak dużego turnieju trzeba zwrócić uwagę na to że w jednym momencie na raz będzie rozgrywanych wiele meczy,</a:t>
            </a:r>
          </a:p>
          <a:p>
            <a:pPr marL="115888" indent="-115888">
              <a:buNone/>
            </a:pPr>
            <a:r>
              <a:rPr lang="pl-PL" sz="1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Należy wyznaczyć linię do gry, ustawić siatkę, oddzielić boiska kotarą, zrobić miejsce na zagrywkę oraz ustawić słupki sędziowskie.</a:t>
            </a:r>
          </a:p>
          <a:p>
            <a:pPr marL="0" indent="0">
              <a:buNone/>
            </a:pPr>
            <a:r>
              <a:rPr lang="pl-PL" sz="1900" b="1" u="sn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Szatnia dla uczestników turnieju:</a:t>
            </a:r>
          </a:p>
          <a:p>
            <a:pPr marL="88900" indent="-88900">
              <a:buNone/>
              <a:tabLst>
                <a:tab pos="0" algn="l"/>
              </a:tabLst>
            </a:pPr>
            <a:r>
              <a:rPr lang="pl-PL" sz="1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Szatnie muszą być podzielone odpowiednio tak, aby każdy uczestnik miał miejsce na przebranie się przed meczem oraz dostęp do prysznicy co umożliwi umyć się po rozegranych meczach.</a:t>
            </a:r>
          </a:p>
        </p:txBody>
      </p:sp>
      <p:pic>
        <p:nvPicPr>
          <p:cNvPr id="8196" name="Picture 4" descr="Wynajem boiska treningowego - MAKiS">
            <a:extLst>
              <a:ext uri="{FF2B5EF4-FFF2-40B4-BE49-F238E27FC236}">
                <a16:creationId xmlns:a16="http://schemas.microsoft.com/office/drawing/2014/main" id="{7E045548-2586-3374-1594-BE844BD2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r="-3" b="-3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5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 2013–2022">
  <a:themeElements>
    <a:clrScheme name="Motyw pakietu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355</TotalTime>
  <Words>1041</Words>
  <Application>Microsoft Office PowerPoint</Application>
  <PresentationFormat>Panoramiczny</PresentationFormat>
  <Paragraphs>114</Paragraphs>
  <Slides>15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Times New Roman</vt:lpstr>
      <vt:lpstr>Wingdings</vt:lpstr>
      <vt:lpstr>Motyw pakietu Office 2013–2022</vt:lpstr>
      <vt:lpstr>Wyższa Szkoła Edukacja w Sporcie Specjalność: Menedżer Obiektu Sportowego  PROJEKT MENEDŻERSKI </vt:lpstr>
      <vt:lpstr>Prezentacja programu PowerPoint</vt:lpstr>
      <vt:lpstr>Prezentacja programu PowerPoint</vt:lpstr>
      <vt:lpstr>ORGANIZACJA TURNIEJU W MINISIATKÓWCE KINDER+SPORT</vt:lpstr>
      <vt:lpstr>Cel turnieju oraz udział drużyn </vt:lpstr>
      <vt:lpstr>Lokalizacja turnieju Kinder + sport</vt:lpstr>
      <vt:lpstr>Hala Sportowa Turnieju oraz Promocja Miasta</vt:lpstr>
      <vt:lpstr>Sponsorzy oraz pozyskanie środków na imprezę</vt:lpstr>
      <vt:lpstr>Organizacja boisk do gry oraz szatnie dla uczestników </vt:lpstr>
      <vt:lpstr>Zaplecze medyczne oraz ochrona  </vt:lpstr>
      <vt:lpstr>Zakwaterowanie oraz przewóz z hotelu na mecze</vt:lpstr>
      <vt:lpstr>Komisja sędziowska  miejsce dla sędziów oraz program turnieju</vt:lpstr>
      <vt:lpstr>Sprzęt sportowy do rozegrania turnieju  nagłośnienie oraz speaker</vt:lpstr>
      <vt:lpstr>Nagrody za turniej oraz występ Dawida Podsiadło</vt:lpstr>
      <vt:lpstr>Kontakt z Menedżerem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Kacper Komar</dc:creator>
  <cp:lastModifiedBy>Kacper Komar</cp:lastModifiedBy>
  <cp:revision>13</cp:revision>
  <dcterms:created xsi:type="dcterms:W3CDTF">2024-12-02T18:18:10Z</dcterms:created>
  <dcterms:modified xsi:type="dcterms:W3CDTF">2024-12-04T22:48:40Z</dcterms:modified>
</cp:coreProperties>
</file>