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9" r:id="rId2"/>
    <p:sldId id="256" r:id="rId3"/>
    <p:sldId id="257" r:id="rId4"/>
    <p:sldId id="321" r:id="rId5"/>
    <p:sldId id="322" r:id="rId6"/>
    <p:sldId id="323" r:id="rId7"/>
    <p:sldId id="324" r:id="rId8"/>
    <p:sldId id="325" r:id="rId9"/>
    <p:sldId id="326" r:id="rId10"/>
    <p:sldId id="331" r:id="rId11"/>
    <p:sldId id="333" r:id="rId12"/>
    <p:sldId id="329" r:id="rId13"/>
    <p:sldId id="330" r:id="rId14"/>
    <p:sldId id="332" r:id="rId15"/>
    <p:sldId id="320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DE8518-A525-4CC1-A69E-1E34CAF35555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E4B04F5-0A96-41E9-84AC-83CDDFAFC45D}">
      <dgm:prSet custT="1"/>
      <dgm:spPr/>
      <dgm:t>
        <a:bodyPr/>
        <a:lstStyle/>
        <a:p>
          <a:r>
            <a:rPr lang="pl-PL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Sponsor Gold (wsparcie minimum 3000 złotych)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F34D69-4400-4F2E-AC2C-BDCCCACA8E1E}" type="parTrans" cxnId="{260FFC46-0DC4-483C-8B78-0E055351AD20}">
      <dgm:prSet/>
      <dgm:spPr/>
      <dgm:t>
        <a:bodyPr/>
        <a:lstStyle/>
        <a:p>
          <a:endParaRPr lang="en-US"/>
        </a:p>
      </dgm:t>
    </dgm:pt>
    <dgm:pt modelId="{5D5D9E55-DF86-4ACD-9DE3-F26022BB9E52}" type="sibTrans" cxnId="{260FFC46-0DC4-483C-8B78-0E055351AD20}">
      <dgm:prSet/>
      <dgm:spPr/>
      <dgm:t>
        <a:bodyPr/>
        <a:lstStyle/>
        <a:p>
          <a:endParaRPr lang="en-US"/>
        </a:p>
      </dgm:t>
    </dgm:pt>
    <dgm:pt modelId="{F714AE5B-15B6-4DB6-86E8-52D4E66451AF}">
      <dgm:prSet custT="1"/>
      <dgm:spPr/>
      <dgm:t>
        <a:bodyPr/>
        <a:lstStyle/>
        <a:p>
          <a:r>
            <a:rPr lang="pl-PL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-Logo na banerach hali  x4 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1AD029-0F3E-4A85-876B-ED992FE4C65E}" type="parTrans" cxnId="{EACFC632-F71C-42EB-AD8A-5EE6D571C260}">
      <dgm:prSet/>
      <dgm:spPr/>
      <dgm:t>
        <a:bodyPr/>
        <a:lstStyle/>
        <a:p>
          <a:endParaRPr lang="en-US"/>
        </a:p>
      </dgm:t>
    </dgm:pt>
    <dgm:pt modelId="{BC995EE2-8ABC-4089-9348-A0279FE4AD3B}" type="sibTrans" cxnId="{EACFC632-F71C-42EB-AD8A-5EE6D571C260}">
      <dgm:prSet/>
      <dgm:spPr/>
      <dgm:t>
        <a:bodyPr/>
        <a:lstStyle/>
        <a:p>
          <a:endParaRPr lang="en-US"/>
        </a:p>
      </dgm:t>
    </dgm:pt>
    <dgm:pt modelId="{611BA4F6-0578-473F-8D9B-5413FDCB3503}">
      <dgm:prSet custT="1"/>
      <dgm:spPr/>
      <dgm:t>
        <a:bodyPr/>
        <a:lstStyle/>
        <a:p>
          <a:r>
            <a:rPr lang="pl-PL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-Logo na plakatach promujących wydarzenie 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6BB586-7225-4338-A8AB-C9F814D86AA9}" type="parTrans" cxnId="{4EDDCC64-7774-4293-AC7F-CB535B8E0EAB}">
      <dgm:prSet/>
      <dgm:spPr/>
      <dgm:t>
        <a:bodyPr/>
        <a:lstStyle/>
        <a:p>
          <a:endParaRPr lang="en-US"/>
        </a:p>
      </dgm:t>
    </dgm:pt>
    <dgm:pt modelId="{7544CCAA-8378-425D-9137-2DAF0FE34C0E}" type="sibTrans" cxnId="{4EDDCC64-7774-4293-AC7F-CB535B8E0EAB}">
      <dgm:prSet/>
      <dgm:spPr/>
      <dgm:t>
        <a:bodyPr/>
        <a:lstStyle/>
        <a:p>
          <a:endParaRPr lang="en-US"/>
        </a:p>
      </dgm:t>
    </dgm:pt>
    <dgm:pt modelId="{512ABA07-E2DC-4FD8-B8B2-BAB04D97E820}">
      <dgm:prSet custT="1"/>
      <dgm:spPr/>
      <dgm:t>
        <a:bodyPr/>
        <a:lstStyle/>
        <a:p>
          <a:r>
            <a:rPr lang="pl-PL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-Zamieszczenie informacji o działalności firmy w mediach społecznościowych Klubu --Sportowego K.S. Karpaty Krosno 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FD123A-794C-4134-9492-2B62BA46B180}" type="parTrans" cxnId="{0A5B741D-8C27-48AF-A75F-B420437640FC}">
      <dgm:prSet/>
      <dgm:spPr/>
      <dgm:t>
        <a:bodyPr/>
        <a:lstStyle/>
        <a:p>
          <a:endParaRPr lang="en-US"/>
        </a:p>
      </dgm:t>
    </dgm:pt>
    <dgm:pt modelId="{52800BE6-B566-44B6-B73B-F61107665FA5}" type="sibTrans" cxnId="{0A5B741D-8C27-48AF-A75F-B420437640FC}">
      <dgm:prSet/>
      <dgm:spPr/>
      <dgm:t>
        <a:bodyPr/>
        <a:lstStyle/>
        <a:p>
          <a:endParaRPr lang="en-US"/>
        </a:p>
      </dgm:t>
    </dgm:pt>
    <dgm:pt modelId="{77204C0D-1E22-47E8-9537-ACAF30AB1480}">
      <dgm:prSet custT="1"/>
      <dgm:spPr/>
      <dgm:t>
        <a:bodyPr/>
        <a:lstStyle/>
        <a:p>
          <a:r>
            <a:rPr lang="pl-PL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-Wywiad dla telewizji klubowej oraz portalu krosno112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E2B4D6-6FE8-4B0A-8059-F9DC5FB14158}" type="parTrans" cxnId="{E0E43C55-A7E8-4537-BFDD-0C3D01EF4FCE}">
      <dgm:prSet/>
      <dgm:spPr/>
      <dgm:t>
        <a:bodyPr/>
        <a:lstStyle/>
        <a:p>
          <a:endParaRPr lang="en-US"/>
        </a:p>
      </dgm:t>
    </dgm:pt>
    <dgm:pt modelId="{7947FB8B-9973-4F73-893A-C5510003192A}" type="sibTrans" cxnId="{E0E43C55-A7E8-4537-BFDD-0C3D01EF4FCE}">
      <dgm:prSet/>
      <dgm:spPr/>
      <dgm:t>
        <a:bodyPr/>
        <a:lstStyle/>
        <a:p>
          <a:endParaRPr lang="en-US"/>
        </a:p>
      </dgm:t>
    </dgm:pt>
    <dgm:pt modelId="{9357D64B-457B-4DE8-A0F4-3167DE12279C}">
      <dgm:prSet custT="1"/>
      <dgm:spPr/>
      <dgm:t>
        <a:bodyPr/>
        <a:lstStyle/>
        <a:p>
          <a:r>
            <a:rPr lang="pl-PL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-Informacje czytane przez spikera w trakcie trwania zawodów 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CFA3FE-0CA4-447E-8BC8-1FD2E073FFD7}" type="parTrans" cxnId="{E962D29F-7F5F-4913-9875-CFCD2D605509}">
      <dgm:prSet/>
      <dgm:spPr/>
      <dgm:t>
        <a:bodyPr/>
        <a:lstStyle/>
        <a:p>
          <a:endParaRPr lang="en-US"/>
        </a:p>
      </dgm:t>
    </dgm:pt>
    <dgm:pt modelId="{9AC7AD81-40C1-4C2C-B265-04ECEEE5120E}" type="sibTrans" cxnId="{E962D29F-7F5F-4913-9875-CFCD2D605509}">
      <dgm:prSet/>
      <dgm:spPr/>
      <dgm:t>
        <a:bodyPr/>
        <a:lstStyle/>
        <a:p>
          <a:endParaRPr lang="en-US"/>
        </a:p>
      </dgm:t>
    </dgm:pt>
    <dgm:pt modelId="{B70A36E3-B82E-428A-978E-524F0F90B8C1}" type="pres">
      <dgm:prSet presAssocID="{54DE8518-A525-4CC1-A69E-1E34CAF35555}" presName="linear" presStyleCnt="0">
        <dgm:presLayoutVars>
          <dgm:animLvl val="lvl"/>
          <dgm:resizeHandles val="exact"/>
        </dgm:presLayoutVars>
      </dgm:prSet>
      <dgm:spPr/>
    </dgm:pt>
    <dgm:pt modelId="{F27F714B-2E11-471D-8A12-60DAA108AB96}" type="pres">
      <dgm:prSet presAssocID="{1E4B04F5-0A96-41E9-84AC-83CDDFAFC45D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915E7832-D680-4A00-9C5E-F1192C2FE05A}" type="pres">
      <dgm:prSet presAssocID="{5D5D9E55-DF86-4ACD-9DE3-F26022BB9E52}" presName="spacer" presStyleCnt="0"/>
      <dgm:spPr/>
    </dgm:pt>
    <dgm:pt modelId="{DC8E322A-4EA2-4F94-BEC0-16DA3FB6218B}" type="pres">
      <dgm:prSet presAssocID="{F714AE5B-15B6-4DB6-86E8-52D4E66451AF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B0277E47-1D43-4E69-B493-DC54048EE554}" type="pres">
      <dgm:prSet presAssocID="{BC995EE2-8ABC-4089-9348-A0279FE4AD3B}" presName="spacer" presStyleCnt="0"/>
      <dgm:spPr/>
    </dgm:pt>
    <dgm:pt modelId="{DAB7B2DA-D2FE-41D2-BD7C-D9A90A7B375A}" type="pres">
      <dgm:prSet presAssocID="{611BA4F6-0578-473F-8D9B-5413FDCB3503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885ACDF0-8BEE-4B39-98D9-C5D4897D2C34}" type="pres">
      <dgm:prSet presAssocID="{7544CCAA-8378-425D-9137-2DAF0FE34C0E}" presName="spacer" presStyleCnt="0"/>
      <dgm:spPr/>
    </dgm:pt>
    <dgm:pt modelId="{9D579684-3661-49AC-A217-B88E7348972D}" type="pres">
      <dgm:prSet presAssocID="{512ABA07-E2DC-4FD8-B8B2-BAB04D97E820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E850C47E-AFE5-4372-A396-176C6ECB9F92}" type="pres">
      <dgm:prSet presAssocID="{52800BE6-B566-44B6-B73B-F61107665FA5}" presName="spacer" presStyleCnt="0"/>
      <dgm:spPr/>
    </dgm:pt>
    <dgm:pt modelId="{5D22E601-EB85-4A03-A72C-71031B65D075}" type="pres">
      <dgm:prSet presAssocID="{77204C0D-1E22-47E8-9537-ACAF30AB1480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2E3E480-D835-4AD5-A2AD-E912DC8B10D6}" type="pres">
      <dgm:prSet presAssocID="{7947FB8B-9973-4F73-893A-C5510003192A}" presName="spacer" presStyleCnt="0"/>
      <dgm:spPr/>
    </dgm:pt>
    <dgm:pt modelId="{72F58986-0863-4B8D-B007-7B916E3D87E7}" type="pres">
      <dgm:prSet presAssocID="{9357D64B-457B-4DE8-A0F4-3167DE12279C}" presName="parentText" presStyleLbl="node1" presStyleIdx="5" presStyleCnt="6" custLinFactY="5482" custLinFactNeighborX="-3906" custLinFactNeighborY="100000">
        <dgm:presLayoutVars>
          <dgm:chMax val="0"/>
          <dgm:bulletEnabled val="1"/>
        </dgm:presLayoutVars>
      </dgm:prSet>
      <dgm:spPr/>
    </dgm:pt>
  </dgm:ptLst>
  <dgm:cxnLst>
    <dgm:cxn modelId="{0A5B741D-8C27-48AF-A75F-B420437640FC}" srcId="{54DE8518-A525-4CC1-A69E-1E34CAF35555}" destId="{512ABA07-E2DC-4FD8-B8B2-BAB04D97E820}" srcOrd="3" destOrd="0" parTransId="{04FD123A-794C-4134-9492-2B62BA46B180}" sibTransId="{52800BE6-B566-44B6-B73B-F61107665FA5}"/>
    <dgm:cxn modelId="{EACFC632-F71C-42EB-AD8A-5EE6D571C260}" srcId="{54DE8518-A525-4CC1-A69E-1E34CAF35555}" destId="{F714AE5B-15B6-4DB6-86E8-52D4E66451AF}" srcOrd="1" destOrd="0" parTransId="{241AD029-0F3E-4A85-876B-ED992FE4C65E}" sibTransId="{BC995EE2-8ABC-4089-9348-A0279FE4AD3B}"/>
    <dgm:cxn modelId="{4EDDCC64-7774-4293-AC7F-CB535B8E0EAB}" srcId="{54DE8518-A525-4CC1-A69E-1E34CAF35555}" destId="{611BA4F6-0578-473F-8D9B-5413FDCB3503}" srcOrd="2" destOrd="0" parTransId="{3A6BB586-7225-4338-A8AB-C9F814D86AA9}" sibTransId="{7544CCAA-8378-425D-9137-2DAF0FE34C0E}"/>
    <dgm:cxn modelId="{260FFC46-0DC4-483C-8B78-0E055351AD20}" srcId="{54DE8518-A525-4CC1-A69E-1E34CAF35555}" destId="{1E4B04F5-0A96-41E9-84AC-83CDDFAFC45D}" srcOrd="0" destOrd="0" parTransId="{98F34D69-4400-4F2E-AC2C-BDCCCACA8E1E}" sibTransId="{5D5D9E55-DF86-4ACD-9DE3-F26022BB9E52}"/>
    <dgm:cxn modelId="{E0E43C55-A7E8-4537-BFDD-0C3D01EF4FCE}" srcId="{54DE8518-A525-4CC1-A69E-1E34CAF35555}" destId="{77204C0D-1E22-47E8-9537-ACAF30AB1480}" srcOrd="4" destOrd="0" parTransId="{4CE2B4D6-6FE8-4B0A-8059-F9DC5FB14158}" sibTransId="{7947FB8B-9973-4F73-893A-C5510003192A}"/>
    <dgm:cxn modelId="{0724CA81-4F3B-4159-B0D4-F76688D018A1}" type="presOf" srcId="{9357D64B-457B-4DE8-A0F4-3167DE12279C}" destId="{72F58986-0863-4B8D-B007-7B916E3D87E7}" srcOrd="0" destOrd="0" presId="urn:microsoft.com/office/officeart/2005/8/layout/vList2"/>
    <dgm:cxn modelId="{F7351991-10DE-4691-B9C1-94C8F46FD3C2}" type="presOf" srcId="{77204C0D-1E22-47E8-9537-ACAF30AB1480}" destId="{5D22E601-EB85-4A03-A72C-71031B65D075}" srcOrd="0" destOrd="0" presId="urn:microsoft.com/office/officeart/2005/8/layout/vList2"/>
    <dgm:cxn modelId="{3703FF9B-138D-45F7-A352-8F73FE2517DE}" type="presOf" srcId="{512ABA07-E2DC-4FD8-B8B2-BAB04D97E820}" destId="{9D579684-3661-49AC-A217-B88E7348972D}" srcOrd="0" destOrd="0" presId="urn:microsoft.com/office/officeart/2005/8/layout/vList2"/>
    <dgm:cxn modelId="{E962D29F-7F5F-4913-9875-CFCD2D605509}" srcId="{54DE8518-A525-4CC1-A69E-1E34CAF35555}" destId="{9357D64B-457B-4DE8-A0F4-3167DE12279C}" srcOrd="5" destOrd="0" parTransId="{48CFA3FE-0CA4-447E-8BC8-1FD2E073FFD7}" sibTransId="{9AC7AD81-40C1-4C2C-B265-04ECEEE5120E}"/>
    <dgm:cxn modelId="{8AA1C1BF-1CDA-4C6C-AE4E-BFC6BB31546A}" type="presOf" srcId="{611BA4F6-0578-473F-8D9B-5413FDCB3503}" destId="{DAB7B2DA-D2FE-41D2-BD7C-D9A90A7B375A}" srcOrd="0" destOrd="0" presId="urn:microsoft.com/office/officeart/2005/8/layout/vList2"/>
    <dgm:cxn modelId="{FE24D2BF-F9FD-4EA3-B138-F2BF7A9563EB}" type="presOf" srcId="{1E4B04F5-0A96-41E9-84AC-83CDDFAFC45D}" destId="{F27F714B-2E11-471D-8A12-60DAA108AB96}" srcOrd="0" destOrd="0" presId="urn:microsoft.com/office/officeart/2005/8/layout/vList2"/>
    <dgm:cxn modelId="{6DA738EE-DD21-434B-91CF-732EF554104B}" type="presOf" srcId="{F714AE5B-15B6-4DB6-86E8-52D4E66451AF}" destId="{DC8E322A-4EA2-4F94-BEC0-16DA3FB6218B}" srcOrd="0" destOrd="0" presId="urn:microsoft.com/office/officeart/2005/8/layout/vList2"/>
    <dgm:cxn modelId="{B34B1FF5-6990-4C74-B427-C36F27C671E6}" type="presOf" srcId="{54DE8518-A525-4CC1-A69E-1E34CAF35555}" destId="{B70A36E3-B82E-428A-978E-524F0F90B8C1}" srcOrd="0" destOrd="0" presId="urn:microsoft.com/office/officeart/2005/8/layout/vList2"/>
    <dgm:cxn modelId="{800BED4B-B069-410B-8E33-B630144B1D77}" type="presParOf" srcId="{B70A36E3-B82E-428A-978E-524F0F90B8C1}" destId="{F27F714B-2E11-471D-8A12-60DAA108AB96}" srcOrd="0" destOrd="0" presId="urn:microsoft.com/office/officeart/2005/8/layout/vList2"/>
    <dgm:cxn modelId="{FD00DE7A-42BA-468D-AC33-28E9F12A3A96}" type="presParOf" srcId="{B70A36E3-B82E-428A-978E-524F0F90B8C1}" destId="{915E7832-D680-4A00-9C5E-F1192C2FE05A}" srcOrd="1" destOrd="0" presId="urn:microsoft.com/office/officeart/2005/8/layout/vList2"/>
    <dgm:cxn modelId="{4EF03B3F-FACD-4AFE-95F1-145DECEB5554}" type="presParOf" srcId="{B70A36E3-B82E-428A-978E-524F0F90B8C1}" destId="{DC8E322A-4EA2-4F94-BEC0-16DA3FB6218B}" srcOrd="2" destOrd="0" presId="urn:microsoft.com/office/officeart/2005/8/layout/vList2"/>
    <dgm:cxn modelId="{437E18BA-47CF-4A11-B3C4-CE1604E91629}" type="presParOf" srcId="{B70A36E3-B82E-428A-978E-524F0F90B8C1}" destId="{B0277E47-1D43-4E69-B493-DC54048EE554}" srcOrd="3" destOrd="0" presId="urn:microsoft.com/office/officeart/2005/8/layout/vList2"/>
    <dgm:cxn modelId="{33647753-6AD0-4CD0-8554-23AB665B4E49}" type="presParOf" srcId="{B70A36E3-B82E-428A-978E-524F0F90B8C1}" destId="{DAB7B2DA-D2FE-41D2-BD7C-D9A90A7B375A}" srcOrd="4" destOrd="0" presId="urn:microsoft.com/office/officeart/2005/8/layout/vList2"/>
    <dgm:cxn modelId="{0A25AE9D-78E8-45C2-8AA9-CD3D4F583341}" type="presParOf" srcId="{B70A36E3-B82E-428A-978E-524F0F90B8C1}" destId="{885ACDF0-8BEE-4B39-98D9-C5D4897D2C34}" srcOrd="5" destOrd="0" presId="urn:microsoft.com/office/officeart/2005/8/layout/vList2"/>
    <dgm:cxn modelId="{0F7F6370-D216-48E1-82A0-91ED55635099}" type="presParOf" srcId="{B70A36E3-B82E-428A-978E-524F0F90B8C1}" destId="{9D579684-3661-49AC-A217-B88E7348972D}" srcOrd="6" destOrd="0" presId="urn:microsoft.com/office/officeart/2005/8/layout/vList2"/>
    <dgm:cxn modelId="{1A1811D3-323A-4CFB-9C6E-B86EE649340D}" type="presParOf" srcId="{B70A36E3-B82E-428A-978E-524F0F90B8C1}" destId="{E850C47E-AFE5-4372-A396-176C6ECB9F92}" srcOrd="7" destOrd="0" presId="urn:microsoft.com/office/officeart/2005/8/layout/vList2"/>
    <dgm:cxn modelId="{16B03B92-DDF6-4B4B-B699-9A1FED7A25D3}" type="presParOf" srcId="{B70A36E3-B82E-428A-978E-524F0F90B8C1}" destId="{5D22E601-EB85-4A03-A72C-71031B65D075}" srcOrd="8" destOrd="0" presId="urn:microsoft.com/office/officeart/2005/8/layout/vList2"/>
    <dgm:cxn modelId="{FD059F51-2DB4-4D83-99FC-7EFAA68F7033}" type="presParOf" srcId="{B70A36E3-B82E-428A-978E-524F0F90B8C1}" destId="{92E3E480-D835-4AD5-A2AD-E912DC8B10D6}" srcOrd="9" destOrd="0" presId="urn:microsoft.com/office/officeart/2005/8/layout/vList2"/>
    <dgm:cxn modelId="{63FCB3D1-23DF-4434-919F-FEA81843CBEB}" type="presParOf" srcId="{B70A36E3-B82E-428A-978E-524F0F90B8C1}" destId="{72F58986-0863-4B8D-B007-7B916E3D87E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9AB708-08B3-4F2F-BEBF-A266EE614239}" type="doc">
      <dgm:prSet loTypeId="urn:microsoft.com/office/officeart/2005/8/layout/vList5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B5FC7B3-FD97-450F-99F6-654F1D439130}">
      <dgm:prSet custT="1"/>
      <dgm:spPr/>
      <dgm:t>
        <a:bodyPr/>
        <a:lstStyle/>
        <a:p>
          <a:r>
            <a:rPr lang="pl-PL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Sponsor Silver (wsparcie minimum 1500 złotych)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AC8FB9-D64F-4A01-BB8B-FD9225947047}" type="parTrans" cxnId="{EDAB2BB6-D251-4AA1-B21C-35A96E10AC9A}">
      <dgm:prSet/>
      <dgm:spPr/>
      <dgm:t>
        <a:bodyPr/>
        <a:lstStyle/>
        <a:p>
          <a:endParaRPr lang="en-US"/>
        </a:p>
      </dgm:t>
    </dgm:pt>
    <dgm:pt modelId="{6AC24473-F72C-49A6-A7C1-40CF737ED85A}" type="sibTrans" cxnId="{EDAB2BB6-D251-4AA1-B21C-35A96E10AC9A}">
      <dgm:prSet/>
      <dgm:spPr/>
      <dgm:t>
        <a:bodyPr/>
        <a:lstStyle/>
        <a:p>
          <a:endParaRPr lang="en-US"/>
        </a:p>
      </dgm:t>
    </dgm:pt>
    <dgm:pt modelId="{1419B623-AE5A-4100-9D0F-BBF5326BEFF9}">
      <dgm:prSet custT="1"/>
      <dgm:spPr/>
      <dgm:t>
        <a:bodyPr/>
        <a:lstStyle/>
        <a:p>
          <a:r>
            <a:rPr lang="pl-PL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-Logo na banerach hali x2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87A230-EB17-49D8-81C2-229CC4FAA558}" type="parTrans" cxnId="{C69EF560-F4F6-4F89-9314-FA3F6B356587}">
      <dgm:prSet/>
      <dgm:spPr/>
      <dgm:t>
        <a:bodyPr/>
        <a:lstStyle/>
        <a:p>
          <a:endParaRPr lang="en-US"/>
        </a:p>
      </dgm:t>
    </dgm:pt>
    <dgm:pt modelId="{C5B008E7-0140-4834-B435-459A391BD376}" type="sibTrans" cxnId="{C69EF560-F4F6-4F89-9314-FA3F6B356587}">
      <dgm:prSet/>
      <dgm:spPr/>
      <dgm:t>
        <a:bodyPr/>
        <a:lstStyle/>
        <a:p>
          <a:endParaRPr lang="en-US"/>
        </a:p>
      </dgm:t>
    </dgm:pt>
    <dgm:pt modelId="{D91E17A1-9BB2-4653-B8B1-17DA19B21181}">
      <dgm:prSet custT="1"/>
      <dgm:spPr/>
      <dgm:t>
        <a:bodyPr/>
        <a:lstStyle/>
        <a:p>
          <a:r>
            <a:rPr lang="pl-PL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-Logo na plakatach promujących wydarzenie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BC4441-0D2D-482D-90B6-D5853D180B76}" type="parTrans" cxnId="{F5B88B9F-9EBC-4E68-BA63-6B1DB02A0E1D}">
      <dgm:prSet/>
      <dgm:spPr/>
      <dgm:t>
        <a:bodyPr/>
        <a:lstStyle/>
        <a:p>
          <a:endParaRPr lang="en-US"/>
        </a:p>
      </dgm:t>
    </dgm:pt>
    <dgm:pt modelId="{233F9CAB-BD8B-4C21-BFC7-8E7F82DBEFE2}" type="sibTrans" cxnId="{F5B88B9F-9EBC-4E68-BA63-6B1DB02A0E1D}">
      <dgm:prSet/>
      <dgm:spPr/>
      <dgm:t>
        <a:bodyPr/>
        <a:lstStyle/>
        <a:p>
          <a:endParaRPr lang="en-US"/>
        </a:p>
      </dgm:t>
    </dgm:pt>
    <dgm:pt modelId="{0BD12E31-2F84-4B68-8BE3-844EF39B1E43}">
      <dgm:prSet custT="1"/>
      <dgm:spPr/>
      <dgm:t>
        <a:bodyPr/>
        <a:lstStyle/>
        <a:p>
          <a:r>
            <a:rPr lang="pl-PL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-Wywiad dla telewizji klubowej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8C4429-8D92-4D29-A141-0B59ECBDFEDB}" type="parTrans" cxnId="{02EC5698-60C8-4508-9796-FF3D20270FCB}">
      <dgm:prSet/>
      <dgm:spPr/>
      <dgm:t>
        <a:bodyPr/>
        <a:lstStyle/>
        <a:p>
          <a:endParaRPr lang="en-US"/>
        </a:p>
      </dgm:t>
    </dgm:pt>
    <dgm:pt modelId="{67C98F0C-A05A-4E46-81F2-3AFDFCD1411D}" type="sibTrans" cxnId="{02EC5698-60C8-4508-9796-FF3D20270FCB}">
      <dgm:prSet/>
      <dgm:spPr/>
      <dgm:t>
        <a:bodyPr/>
        <a:lstStyle/>
        <a:p>
          <a:endParaRPr lang="en-US"/>
        </a:p>
      </dgm:t>
    </dgm:pt>
    <dgm:pt modelId="{D9D21FDD-1C54-46CF-95D4-567B1DC41773}">
      <dgm:prSet custT="1"/>
      <dgm:spPr/>
      <dgm:t>
        <a:bodyPr/>
        <a:lstStyle/>
        <a:p>
          <a:r>
            <a:rPr lang="pl-PL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-Informacje czytane przez spikera podczas trwania zawodów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41A4A1-926A-435B-ABAE-2FDEFCF08336}" type="parTrans" cxnId="{35C979B8-8A1D-43D7-A58D-7FAC56290C71}">
      <dgm:prSet/>
      <dgm:spPr/>
      <dgm:t>
        <a:bodyPr/>
        <a:lstStyle/>
        <a:p>
          <a:endParaRPr lang="en-US"/>
        </a:p>
      </dgm:t>
    </dgm:pt>
    <dgm:pt modelId="{B3DE005F-A7A7-48A1-A946-8BF210154BBA}" type="sibTrans" cxnId="{35C979B8-8A1D-43D7-A58D-7FAC56290C71}">
      <dgm:prSet/>
      <dgm:spPr/>
      <dgm:t>
        <a:bodyPr/>
        <a:lstStyle/>
        <a:p>
          <a:endParaRPr lang="en-US"/>
        </a:p>
      </dgm:t>
    </dgm:pt>
    <dgm:pt modelId="{4F70F264-D271-4F6E-832A-AA3D39B43924}" type="pres">
      <dgm:prSet presAssocID="{2A9AB708-08B3-4F2F-BEBF-A266EE614239}" presName="Name0" presStyleCnt="0">
        <dgm:presLayoutVars>
          <dgm:dir/>
          <dgm:animLvl val="lvl"/>
          <dgm:resizeHandles val="exact"/>
        </dgm:presLayoutVars>
      </dgm:prSet>
      <dgm:spPr/>
    </dgm:pt>
    <dgm:pt modelId="{B9598EE0-61A3-4FE1-A934-85E9C32ECC0A}" type="pres">
      <dgm:prSet presAssocID="{2B5FC7B3-FD97-450F-99F6-654F1D439130}" presName="linNode" presStyleCnt="0"/>
      <dgm:spPr/>
    </dgm:pt>
    <dgm:pt modelId="{F3E66061-DE9A-446E-8FB0-862630EDF557}" type="pres">
      <dgm:prSet presAssocID="{2B5FC7B3-FD97-450F-99F6-654F1D439130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37290762-4049-4946-9F92-654A69CCABB8}" type="pres">
      <dgm:prSet presAssocID="{6AC24473-F72C-49A6-A7C1-40CF737ED85A}" presName="sp" presStyleCnt="0"/>
      <dgm:spPr/>
    </dgm:pt>
    <dgm:pt modelId="{E9FC179A-8454-450E-9928-E87D2EAA8F4A}" type="pres">
      <dgm:prSet presAssocID="{1419B623-AE5A-4100-9D0F-BBF5326BEFF9}" presName="linNode" presStyleCnt="0"/>
      <dgm:spPr/>
    </dgm:pt>
    <dgm:pt modelId="{57C95B81-4354-4004-829F-A7C27EA30BE4}" type="pres">
      <dgm:prSet presAssocID="{1419B623-AE5A-4100-9D0F-BBF5326BEFF9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48009790-1762-4C91-9C27-5F6DA9BE5AD5}" type="pres">
      <dgm:prSet presAssocID="{C5B008E7-0140-4834-B435-459A391BD376}" presName="sp" presStyleCnt="0"/>
      <dgm:spPr/>
    </dgm:pt>
    <dgm:pt modelId="{A8909C4D-9739-43DC-AE89-09C94CCF098F}" type="pres">
      <dgm:prSet presAssocID="{D91E17A1-9BB2-4653-B8B1-17DA19B21181}" presName="linNode" presStyleCnt="0"/>
      <dgm:spPr/>
    </dgm:pt>
    <dgm:pt modelId="{F1E20571-C10E-4811-AEF3-703D3392184A}" type="pres">
      <dgm:prSet presAssocID="{D91E17A1-9BB2-4653-B8B1-17DA19B21181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BA9859F3-8B62-4CB0-B775-73F41D253162}" type="pres">
      <dgm:prSet presAssocID="{233F9CAB-BD8B-4C21-BFC7-8E7F82DBEFE2}" presName="sp" presStyleCnt="0"/>
      <dgm:spPr/>
    </dgm:pt>
    <dgm:pt modelId="{7D9704C6-8B6A-4DBB-B4F9-EC720C97A2A7}" type="pres">
      <dgm:prSet presAssocID="{0BD12E31-2F84-4B68-8BE3-844EF39B1E43}" presName="linNode" presStyleCnt="0"/>
      <dgm:spPr/>
    </dgm:pt>
    <dgm:pt modelId="{C4EFA13B-B6C0-46BB-9778-1E1EC7C914D2}" type="pres">
      <dgm:prSet presAssocID="{0BD12E31-2F84-4B68-8BE3-844EF39B1E43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ED973FDF-D30E-4A6C-95AD-4985E9924922}" type="pres">
      <dgm:prSet presAssocID="{67C98F0C-A05A-4E46-81F2-3AFDFCD1411D}" presName="sp" presStyleCnt="0"/>
      <dgm:spPr/>
    </dgm:pt>
    <dgm:pt modelId="{D20FA891-B53B-4AEC-AA45-9C64742A3478}" type="pres">
      <dgm:prSet presAssocID="{D9D21FDD-1C54-46CF-95D4-567B1DC41773}" presName="linNode" presStyleCnt="0"/>
      <dgm:spPr/>
    </dgm:pt>
    <dgm:pt modelId="{43B5525F-A8E1-42A5-8020-84049CDE7010}" type="pres">
      <dgm:prSet presAssocID="{D9D21FDD-1C54-46CF-95D4-567B1DC41773}" presName="parentText" presStyleLbl="node1" presStyleIdx="4" presStyleCnt="5">
        <dgm:presLayoutVars>
          <dgm:chMax val="1"/>
          <dgm:bulletEnabled val="1"/>
        </dgm:presLayoutVars>
      </dgm:prSet>
      <dgm:spPr/>
    </dgm:pt>
  </dgm:ptLst>
  <dgm:cxnLst>
    <dgm:cxn modelId="{88219D22-0D8E-4A2E-B99C-D1D13949218A}" type="presOf" srcId="{1419B623-AE5A-4100-9D0F-BBF5326BEFF9}" destId="{57C95B81-4354-4004-829F-A7C27EA30BE4}" srcOrd="0" destOrd="0" presId="urn:microsoft.com/office/officeart/2005/8/layout/vList5"/>
    <dgm:cxn modelId="{2686B93D-F50B-45A2-9CB0-2DC4BBC932C3}" type="presOf" srcId="{0BD12E31-2F84-4B68-8BE3-844EF39B1E43}" destId="{C4EFA13B-B6C0-46BB-9778-1E1EC7C914D2}" srcOrd="0" destOrd="0" presId="urn:microsoft.com/office/officeart/2005/8/layout/vList5"/>
    <dgm:cxn modelId="{C69EF560-F4F6-4F89-9314-FA3F6B356587}" srcId="{2A9AB708-08B3-4F2F-BEBF-A266EE614239}" destId="{1419B623-AE5A-4100-9D0F-BBF5326BEFF9}" srcOrd="1" destOrd="0" parTransId="{0D87A230-EB17-49D8-81C2-229CC4FAA558}" sibTransId="{C5B008E7-0140-4834-B435-459A391BD376}"/>
    <dgm:cxn modelId="{F734F661-55A6-445A-8AC2-9F8BBACA6B50}" type="presOf" srcId="{D9D21FDD-1C54-46CF-95D4-567B1DC41773}" destId="{43B5525F-A8E1-42A5-8020-84049CDE7010}" srcOrd="0" destOrd="0" presId="urn:microsoft.com/office/officeart/2005/8/layout/vList5"/>
    <dgm:cxn modelId="{93C03D46-FC81-4EBE-B2F3-E3B2D35E0679}" type="presOf" srcId="{D91E17A1-9BB2-4653-B8B1-17DA19B21181}" destId="{F1E20571-C10E-4811-AEF3-703D3392184A}" srcOrd="0" destOrd="0" presId="urn:microsoft.com/office/officeart/2005/8/layout/vList5"/>
    <dgm:cxn modelId="{0AE27B8C-2007-442C-8FA4-918CF9DADDFD}" type="presOf" srcId="{2A9AB708-08B3-4F2F-BEBF-A266EE614239}" destId="{4F70F264-D271-4F6E-832A-AA3D39B43924}" srcOrd="0" destOrd="0" presId="urn:microsoft.com/office/officeart/2005/8/layout/vList5"/>
    <dgm:cxn modelId="{02EC5698-60C8-4508-9796-FF3D20270FCB}" srcId="{2A9AB708-08B3-4F2F-BEBF-A266EE614239}" destId="{0BD12E31-2F84-4B68-8BE3-844EF39B1E43}" srcOrd="3" destOrd="0" parTransId="{608C4429-8D92-4D29-A141-0B59ECBDFEDB}" sibTransId="{67C98F0C-A05A-4E46-81F2-3AFDFCD1411D}"/>
    <dgm:cxn modelId="{F5B88B9F-9EBC-4E68-BA63-6B1DB02A0E1D}" srcId="{2A9AB708-08B3-4F2F-BEBF-A266EE614239}" destId="{D91E17A1-9BB2-4653-B8B1-17DA19B21181}" srcOrd="2" destOrd="0" parTransId="{23BC4441-0D2D-482D-90B6-D5853D180B76}" sibTransId="{233F9CAB-BD8B-4C21-BFC7-8E7F82DBEFE2}"/>
    <dgm:cxn modelId="{EDAB2BB6-D251-4AA1-B21C-35A96E10AC9A}" srcId="{2A9AB708-08B3-4F2F-BEBF-A266EE614239}" destId="{2B5FC7B3-FD97-450F-99F6-654F1D439130}" srcOrd="0" destOrd="0" parTransId="{2CAC8FB9-D64F-4A01-BB8B-FD9225947047}" sibTransId="{6AC24473-F72C-49A6-A7C1-40CF737ED85A}"/>
    <dgm:cxn modelId="{35C979B8-8A1D-43D7-A58D-7FAC56290C71}" srcId="{2A9AB708-08B3-4F2F-BEBF-A266EE614239}" destId="{D9D21FDD-1C54-46CF-95D4-567B1DC41773}" srcOrd="4" destOrd="0" parTransId="{1C41A4A1-926A-435B-ABAE-2FDEFCF08336}" sibTransId="{B3DE005F-A7A7-48A1-A946-8BF210154BBA}"/>
    <dgm:cxn modelId="{A3B18CFA-CE6F-43C4-B56C-ABB4FC85FB98}" type="presOf" srcId="{2B5FC7B3-FD97-450F-99F6-654F1D439130}" destId="{F3E66061-DE9A-446E-8FB0-862630EDF557}" srcOrd="0" destOrd="0" presId="urn:microsoft.com/office/officeart/2005/8/layout/vList5"/>
    <dgm:cxn modelId="{1B554243-E259-40F6-89DE-4A20BB2DAB30}" type="presParOf" srcId="{4F70F264-D271-4F6E-832A-AA3D39B43924}" destId="{B9598EE0-61A3-4FE1-A934-85E9C32ECC0A}" srcOrd="0" destOrd="0" presId="urn:microsoft.com/office/officeart/2005/8/layout/vList5"/>
    <dgm:cxn modelId="{1C98AE13-A013-4C38-8C26-885D19E6BFD9}" type="presParOf" srcId="{B9598EE0-61A3-4FE1-A934-85E9C32ECC0A}" destId="{F3E66061-DE9A-446E-8FB0-862630EDF557}" srcOrd="0" destOrd="0" presId="urn:microsoft.com/office/officeart/2005/8/layout/vList5"/>
    <dgm:cxn modelId="{DEE03FF0-046C-4D0E-AF68-27ED41101B59}" type="presParOf" srcId="{4F70F264-D271-4F6E-832A-AA3D39B43924}" destId="{37290762-4049-4946-9F92-654A69CCABB8}" srcOrd="1" destOrd="0" presId="urn:microsoft.com/office/officeart/2005/8/layout/vList5"/>
    <dgm:cxn modelId="{81525D4A-4274-4141-86E2-BBEA5D08920D}" type="presParOf" srcId="{4F70F264-D271-4F6E-832A-AA3D39B43924}" destId="{E9FC179A-8454-450E-9928-E87D2EAA8F4A}" srcOrd="2" destOrd="0" presId="urn:microsoft.com/office/officeart/2005/8/layout/vList5"/>
    <dgm:cxn modelId="{7C3855B7-9FA7-49DC-9FD3-B45EFC9A8A0F}" type="presParOf" srcId="{E9FC179A-8454-450E-9928-E87D2EAA8F4A}" destId="{57C95B81-4354-4004-829F-A7C27EA30BE4}" srcOrd="0" destOrd="0" presId="urn:microsoft.com/office/officeart/2005/8/layout/vList5"/>
    <dgm:cxn modelId="{6F088A61-6A9A-453B-B257-E3F45757C9EF}" type="presParOf" srcId="{4F70F264-D271-4F6E-832A-AA3D39B43924}" destId="{48009790-1762-4C91-9C27-5F6DA9BE5AD5}" srcOrd="3" destOrd="0" presId="urn:microsoft.com/office/officeart/2005/8/layout/vList5"/>
    <dgm:cxn modelId="{098B86F5-2C1A-49C7-BF18-2FA571388E19}" type="presParOf" srcId="{4F70F264-D271-4F6E-832A-AA3D39B43924}" destId="{A8909C4D-9739-43DC-AE89-09C94CCF098F}" srcOrd="4" destOrd="0" presId="urn:microsoft.com/office/officeart/2005/8/layout/vList5"/>
    <dgm:cxn modelId="{B9964D99-41EF-4297-ABA8-C986D2DDB897}" type="presParOf" srcId="{A8909C4D-9739-43DC-AE89-09C94CCF098F}" destId="{F1E20571-C10E-4811-AEF3-703D3392184A}" srcOrd="0" destOrd="0" presId="urn:microsoft.com/office/officeart/2005/8/layout/vList5"/>
    <dgm:cxn modelId="{2C871FC5-73AD-4B68-8172-9D6D771BE18C}" type="presParOf" srcId="{4F70F264-D271-4F6E-832A-AA3D39B43924}" destId="{BA9859F3-8B62-4CB0-B775-73F41D253162}" srcOrd="5" destOrd="0" presId="urn:microsoft.com/office/officeart/2005/8/layout/vList5"/>
    <dgm:cxn modelId="{B9B49006-0EC7-4F35-BF6D-D93012A7A681}" type="presParOf" srcId="{4F70F264-D271-4F6E-832A-AA3D39B43924}" destId="{7D9704C6-8B6A-4DBB-B4F9-EC720C97A2A7}" srcOrd="6" destOrd="0" presId="urn:microsoft.com/office/officeart/2005/8/layout/vList5"/>
    <dgm:cxn modelId="{3AEC202D-03E0-4208-87D4-4B250148240F}" type="presParOf" srcId="{7D9704C6-8B6A-4DBB-B4F9-EC720C97A2A7}" destId="{C4EFA13B-B6C0-46BB-9778-1E1EC7C914D2}" srcOrd="0" destOrd="0" presId="urn:microsoft.com/office/officeart/2005/8/layout/vList5"/>
    <dgm:cxn modelId="{73D4A8E8-64CC-4577-ABEF-8D7CDB833C93}" type="presParOf" srcId="{4F70F264-D271-4F6E-832A-AA3D39B43924}" destId="{ED973FDF-D30E-4A6C-95AD-4985E9924922}" srcOrd="7" destOrd="0" presId="urn:microsoft.com/office/officeart/2005/8/layout/vList5"/>
    <dgm:cxn modelId="{E2DA7886-7335-46BE-872B-7149D0E03D88}" type="presParOf" srcId="{4F70F264-D271-4F6E-832A-AA3D39B43924}" destId="{D20FA891-B53B-4AEC-AA45-9C64742A3478}" srcOrd="8" destOrd="0" presId="urn:microsoft.com/office/officeart/2005/8/layout/vList5"/>
    <dgm:cxn modelId="{7D5E6988-9D17-40DD-A41D-184C96B9341B}" type="presParOf" srcId="{D20FA891-B53B-4AEC-AA45-9C64742A3478}" destId="{43B5525F-A8E1-42A5-8020-84049CDE701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9C895E-F17E-4B20-A673-33522622599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8E3E37F-57A5-4B5A-A28D-C61377031A7C}">
      <dgm:prSet custT="1"/>
      <dgm:spPr/>
      <dgm:t>
        <a:bodyPr/>
        <a:lstStyle/>
        <a:p>
          <a:r>
            <a:rPr lang="pl-PL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Sponsor </a:t>
          </a:r>
          <a:r>
            <a:rPr lang="pl-PL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Bronze</a:t>
          </a:r>
          <a:r>
            <a:rPr lang="pl-PL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(wsparcie poprzez dostarczenie zdrowej żywności, statuetek, medali oraz nagród rzeczowych)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DAA65D-5B3B-48AE-BDD9-3770CAC8558C}" type="parTrans" cxnId="{D32FE1C1-1956-4397-852C-584EAC32CF44}">
      <dgm:prSet/>
      <dgm:spPr/>
      <dgm:t>
        <a:bodyPr/>
        <a:lstStyle/>
        <a:p>
          <a:endParaRPr lang="en-US"/>
        </a:p>
      </dgm:t>
    </dgm:pt>
    <dgm:pt modelId="{191B082D-24D8-4122-B0E1-C96C681E167B}" type="sibTrans" cxnId="{D32FE1C1-1956-4397-852C-584EAC32CF44}">
      <dgm:prSet/>
      <dgm:spPr/>
      <dgm:t>
        <a:bodyPr/>
        <a:lstStyle/>
        <a:p>
          <a:endParaRPr lang="en-US"/>
        </a:p>
      </dgm:t>
    </dgm:pt>
    <dgm:pt modelId="{A7E08445-59C7-4012-8825-78D5F2C9BBCF}">
      <dgm:prSet custT="1"/>
      <dgm:spPr/>
      <dgm:t>
        <a:bodyPr/>
        <a:lstStyle/>
        <a:p>
          <a:r>
            <a:rPr lang="pl-PL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-Logo na plakatach promujących wydarzenie 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317C74-AE26-4F5D-97E9-06A871CDA11D}" type="parTrans" cxnId="{E05096D3-A689-4FBB-A7F3-ED858A0E48B4}">
      <dgm:prSet/>
      <dgm:spPr/>
      <dgm:t>
        <a:bodyPr/>
        <a:lstStyle/>
        <a:p>
          <a:endParaRPr lang="en-US"/>
        </a:p>
      </dgm:t>
    </dgm:pt>
    <dgm:pt modelId="{7948D623-0639-4C8C-9AAC-B3CD45F73F9C}" type="sibTrans" cxnId="{E05096D3-A689-4FBB-A7F3-ED858A0E48B4}">
      <dgm:prSet/>
      <dgm:spPr/>
      <dgm:t>
        <a:bodyPr/>
        <a:lstStyle/>
        <a:p>
          <a:endParaRPr lang="en-US"/>
        </a:p>
      </dgm:t>
    </dgm:pt>
    <dgm:pt modelId="{503942DF-EC06-4079-8BE4-D3711A71A36E}">
      <dgm:prSet custT="1"/>
      <dgm:spPr/>
      <dgm:t>
        <a:bodyPr/>
        <a:lstStyle/>
        <a:p>
          <a:r>
            <a:rPr lang="pl-PL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-Własne stoiska podczas wydarzenia 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1FF117-4FB5-400A-97F9-D7F6AD6D9EEA}" type="parTrans" cxnId="{5D8CE1A6-B1F4-4588-BF85-C684DF758BAC}">
      <dgm:prSet/>
      <dgm:spPr/>
      <dgm:t>
        <a:bodyPr/>
        <a:lstStyle/>
        <a:p>
          <a:endParaRPr lang="en-US"/>
        </a:p>
      </dgm:t>
    </dgm:pt>
    <dgm:pt modelId="{CBE656AD-5FC3-452B-9C18-DC9EAB1569E0}" type="sibTrans" cxnId="{5D8CE1A6-B1F4-4588-BF85-C684DF758BAC}">
      <dgm:prSet/>
      <dgm:spPr/>
      <dgm:t>
        <a:bodyPr/>
        <a:lstStyle/>
        <a:p>
          <a:endParaRPr lang="en-US"/>
        </a:p>
      </dgm:t>
    </dgm:pt>
    <dgm:pt modelId="{AD37036D-8D4D-4072-A6A7-6E8184DF307B}">
      <dgm:prSet custT="1"/>
      <dgm:spPr/>
      <dgm:t>
        <a:bodyPr/>
        <a:lstStyle/>
        <a:p>
          <a:r>
            <a:rPr lang="pl-PL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-Informacje czytane przez spikera podczas trwania zawodów 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2E42A9-00E3-47D0-98C0-85D6978BF6FE}" type="parTrans" cxnId="{04F17C48-D88D-4B63-AD4F-5DC5B4BEBA37}">
      <dgm:prSet/>
      <dgm:spPr/>
      <dgm:t>
        <a:bodyPr/>
        <a:lstStyle/>
        <a:p>
          <a:endParaRPr lang="en-US"/>
        </a:p>
      </dgm:t>
    </dgm:pt>
    <dgm:pt modelId="{9987B3B2-AD16-4A20-959F-C9EE922C62AF}" type="sibTrans" cxnId="{04F17C48-D88D-4B63-AD4F-5DC5B4BEBA37}">
      <dgm:prSet/>
      <dgm:spPr/>
      <dgm:t>
        <a:bodyPr/>
        <a:lstStyle/>
        <a:p>
          <a:endParaRPr lang="en-US"/>
        </a:p>
      </dgm:t>
    </dgm:pt>
    <dgm:pt modelId="{B100A005-37D5-46BD-A241-C776459C696F}" type="pres">
      <dgm:prSet presAssocID="{6B9C895E-F17E-4B20-A673-335226225997}" presName="linear" presStyleCnt="0">
        <dgm:presLayoutVars>
          <dgm:animLvl val="lvl"/>
          <dgm:resizeHandles val="exact"/>
        </dgm:presLayoutVars>
      </dgm:prSet>
      <dgm:spPr/>
    </dgm:pt>
    <dgm:pt modelId="{8E6328AB-EA5C-48AA-B16A-8AA8064C022C}" type="pres">
      <dgm:prSet presAssocID="{F8E3E37F-57A5-4B5A-A28D-C61377031A7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5259318-89BD-43A5-8D9C-8DF9CA766FD0}" type="pres">
      <dgm:prSet presAssocID="{191B082D-24D8-4122-B0E1-C96C681E167B}" presName="spacer" presStyleCnt="0"/>
      <dgm:spPr/>
    </dgm:pt>
    <dgm:pt modelId="{B990806B-3FC9-4A9F-8A7D-5DADE75600B7}" type="pres">
      <dgm:prSet presAssocID="{A7E08445-59C7-4012-8825-78D5F2C9BBC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4F956BB-680B-482D-8D02-29A5EE24BE87}" type="pres">
      <dgm:prSet presAssocID="{7948D623-0639-4C8C-9AAC-B3CD45F73F9C}" presName="spacer" presStyleCnt="0"/>
      <dgm:spPr/>
    </dgm:pt>
    <dgm:pt modelId="{2C1A5B86-0485-4478-BB67-C6EBD995DFFD}" type="pres">
      <dgm:prSet presAssocID="{503942DF-EC06-4079-8BE4-D3711A71A36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2017D92-93C3-4ED0-A0C0-294AF940975D}" type="pres">
      <dgm:prSet presAssocID="{CBE656AD-5FC3-452B-9C18-DC9EAB1569E0}" presName="spacer" presStyleCnt="0"/>
      <dgm:spPr/>
    </dgm:pt>
    <dgm:pt modelId="{9FFFC132-AE02-4EC3-A2E2-F698F59B6C5B}" type="pres">
      <dgm:prSet presAssocID="{AD37036D-8D4D-4072-A6A7-6E8184DF307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1E97103-9B90-42D1-B183-8AA0D695BA52}" type="presOf" srcId="{A7E08445-59C7-4012-8825-78D5F2C9BBCF}" destId="{B990806B-3FC9-4A9F-8A7D-5DADE75600B7}" srcOrd="0" destOrd="0" presId="urn:microsoft.com/office/officeart/2005/8/layout/vList2"/>
    <dgm:cxn modelId="{86EB583E-A279-4A79-B0C5-7CC18BD8FD39}" type="presOf" srcId="{F8E3E37F-57A5-4B5A-A28D-C61377031A7C}" destId="{8E6328AB-EA5C-48AA-B16A-8AA8064C022C}" srcOrd="0" destOrd="0" presId="urn:microsoft.com/office/officeart/2005/8/layout/vList2"/>
    <dgm:cxn modelId="{04F17C48-D88D-4B63-AD4F-5DC5B4BEBA37}" srcId="{6B9C895E-F17E-4B20-A673-335226225997}" destId="{AD37036D-8D4D-4072-A6A7-6E8184DF307B}" srcOrd="3" destOrd="0" parTransId="{C72E42A9-00E3-47D0-98C0-85D6978BF6FE}" sibTransId="{9987B3B2-AD16-4A20-959F-C9EE922C62AF}"/>
    <dgm:cxn modelId="{C27F396D-A075-42C3-8892-8A3A216980B6}" type="presOf" srcId="{6B9C895E-F17E-4B20-A673-335226225997}" destId="{B100A005-37D5-46BD-A241-C776459C696F}" srcOrd="0" destOrd="0" presId="urn:microsoft.com/office/officeart/2005/8/layout/vList2"/>
    <dgm:cxn modelId="{06C3B955-2283-4E69-8D8A-350D9C8AE549}" type="presOf" srcId="{503942DF-EC06-4079-8BE4-D3711A71A36E}" destId="{2C1A5B86-0485-4478-BB67-C6EBD995DFFD}" srcOrd="0" destOrd="0" presId="urn:microsoft.com/office/officeart/2005/8/layout/vList2"/>
    <dgm:cxn modelId="{5D8CE1A6-B1F4-4588-BF85-C684DF758BAC}" srcId="{6B9C895E-F17E-4B20-A673-335226225997}" destId="{503942DF-EC06-4079-8BE4-D3711A71A36E}" srcOrd="2" destOrd="0" parTransId="{631FF117-4FB5-400A-97F9-D7F6AD6D9EEA}" sibTransId="{CBE656AD-5FC3-452B-9C18-DC9EAB1569E0}"/>
    <dgm:cxn modelId="{D32FE1C1-1956-4397-852C-584EAC32CF44}" srcId="{6B9C895E-F17E-4B20-A673-335226225997}" destId="{F8E3E37F-57A5-4B5A-A28D-C61377031A7C}" srcOrd="0" destOrd="0" parTransId="{EEDAA65D-5B3B-48AE-BDD9-3770CAC8558C}" sibTransId="{191B082D-24D8-4122-B0E1-C96C681E167B}"/>
    <dgm:cxn modelId="{E05096D3-A689-4FBB-A7F3-ED858A0E48B4}" srcId="{6B9C895E-F17E-4B20-A673-335226225997}" destId="{A7E08445-59C7-4012-8825-78D5F2C9BBCF}" srcOrd="1" destOrd="0" parTransId="{BC317C74-AE26-4F5D-97E9-06A871CDA11D}" sibTransId="{7948D623-0639-4C8C-9AAC-B3CD45F73F9C}"/>
    <dgm:cxn modelId="{1733F0F0-4454-4A74-A713-234D5A18509E}" type="presOf" srcId="{AD37036D-8D4D-4072-A6A7-6E8184DF307B}" destId="{9FFFC132-AE02-4EC3-A2E2-F698F59B6C5B}" srcOrd="0" destOrd="0" presId="urn:microsoft.com/office/officeart/2005/8/layout/vList2"/>
    <dgm:cxn modelId="{0B4A4735-7C1B-4EAA-95A8-70B3848352CA}" type="presParOf" srcId="{B100A005-37D5-46BD-A241-C776459C696F}" destId="{8E6328AB-EA5C-48AA-B16A-8AA8064C022C}" srcOrd="0" destOrd="0" presId="urn:microsoft.com/office/officeart/2005/8/layout/vList2"/>
    <dgm:cxn modelId="{8595051F-D910-4572-B6D7-7B365134E910}" type="presParOf" srcId="{B100A005-37D5-46BD-A241-C776459C696F}" destId="{05259318-89BD-43A5-8D9C-8DF9CA766FD0}" srcOrd="1" destOrd="0" presId="urn:microsoft.com/office/officeart/2005/8/layout/vList2"/>
    <dgm:cxn modelId="{30F14791-A4F9-4BE9-965B-626B6C349A33}" type="presParOf" srcId="{B100A005-37D5-46BD-A241-C776459C696F}" destId="{B990806B-3FC9-4A9F-8A7D-5DADE75600B7}" srcOrd="2" destOrd="0" presId="urn:microsoft.com/office/officeart/2005/8/layout/vList2"/>
    <dgm:cxn modelId="{B2B77E4E-2EF7-4FA1-BA71-9B365844E760}" type="presParOf" srcId="{B100A005-37D5-46BD-A241-C776459C696F}" destId="{64F956BB-680B-482D-8D02-29A5EE24BE87}" srcOrd="3" destOrd="0" presId="urn:microsoft.com/office/officeart/2005/8/layout/vList2"/>
    <dgm:cxn modelId="{18E1EC16-11D1-42E0-8C50-F697F79496D1}" type="presParOf" srcId="{B100A005-37D5-46BD-A241-C776459C696F}" destId="{2C1A5B86-0485-4478-BB67-C6EBD995DFFD}" srcOrd="4" destOrd="0" presId="urn:microsoft.com/office/officeart/2005/8/layout/vList2"/>
    <dgm:cxn modelId="{E5AABCDE-4A43-4E8D-B4DF-1FF74B980023}" type="presParOf" srcId="{B100A005-37D5-46BD-A241-C776459C696F}" destId="{B2017D92-93C3-4ED0-A0C0-294AF940975D}" srcOrd="5" destOrd="0" presId="urn:microsoft.com/office/officeart/2005/8/layout/vList2"/>
    <dgm:cxn modelId="{D17DD242-A4C3-4632-A115-54907E5A10AE}" type="presParOf" srcId="{B100A005-37D5-46BD-A241-C776459C696F}" destId="{9FFFC132-AE02-4EC3-A2E2-F698F59B6C5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53DC067-36EA-4217-879F-9600DFE1701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A592C524-FF3D-4704-9FC7-D06DF3AE587C}">
      <dgm:prSet custT="1"/>
      <dgm:spPr/>
      <dgm:t>
        <a:bodyPr/>
        <a:lstStyle/>
        <a:p>
          <a:r>
            <a:rPr lang="pl-PL" sz="1600" dirty="0"/>
            <a:t>9:00- </a:t>
          </a:r>
          <a:r>
            <a:rPr lang="pl-PL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Zbiórka</a:t>
          </a:r>
          <a:r>
            <a:rPr lang="pl-PL" sz="1600" dirty="0"/>
            <a:t> drużyn</a:t>
          </a:r>
          <a:endParaRPr lang="en-US" sz="1600" dirty="0"/>
        </a:p>
      </dgm:t>
    </dgm:pt>
    <dgm:pt modelId="{11B27069-DAE6-4CB7-AF81-D23D0EF3FD68}" type="parTrans" cxnId="{77ABEC80-FBA2-4527-BAA5-08BAFBFFEE4A}">
      <dgm:prSet/>
      <dgm:spPr/>
      <dgm:t>
        <a:bodyPr/>
        <a:lstStyle/>
        <a:p>
          <a:endParaRPr lang="en-US"/>
        </a:p>
      </dgm:t>
    </dgm:pt>
    <dgm:pt modelId="{33D2D1BE-8789-4C72-8B28-4954CB9A2041}" type="sibTrans" cxnId="{77ABEC80-FBA2-4527-BAA5-08BAFBFFEE4A}">
      <dgm:prSet/>
      <dgm:spPr/>
      <dgm:t>
        <a:bodyPr/>
        <a:lstStyle/>
        <a:p>
          <a:endParaRPr lang="en-US"/>
        </a:p>
      </dgm:t>
    </dgm:pt>
    <dgm:pt modelId="{6FB6AE1D-8342-4CFF-B969-11526A5EFE3F}">
      <dgm:prSet/>
      <dgm:spPr/>
      <dgm:t>
        <a:bodyPr/>
        <a:lstStyle/>
        <a:p>
          <a:r>
            <a:rPr lang="pl-PL" dirty="0"/>
            <a:t>9:20- </a:t>
          </a:r>
          <a:r>
            <a:rPr lang="pl-PL" dirty="0">
              <a:latin typeface="Times New Roman" panose="02020603050405020304" pitchFamily="18" charset="0"/>
              <a:cs typeface="Times New Roman" panose="02020603050405020304" pitchFamily="18" charset="0"/>
            </a:rPr>
            <a:t>Uroczyste</a:t>
          </a:r>
          <a:r>
            <a:rPr lang="pl-PL" dirty="0"/>
            <a:t> rozpoczęcie w obecności Prezesa i Dyrektora</a:t>
          </a:r>
          <a:endParaRPr lang="en-US" dirty="0"/>
        </a:p>
      </dgm:t>
    </dgm:pt>
    <dgm:pt modelId="{BB129A84-5A2D-4B22-96E7-9F51E818291B}" type="parTrans" cxnId="{92F64C3A-6020-40A7-B718-A82D743C73E6}">
      <dgm:prSet/>
      <dgm:spPr/>
      <dgm:t>
        <a:bodyPr/>
        <a:lstStyle/>
        <a:p>
          <a:endParaRPr lang="en-US"/>
        </a:p>
      </dgm:t>
    </dgm:pt>
    <dgm:pt modelId="{5D5F98C1-1924-44ED-B014-228652553EB0}" type="sibTrans" cxnId="{92F64C3A-6020-40A7-B718-A82D743C73E6}">
      <dgm:prSet/>
      <dgm:spPr/>
      <dgm:t>
        <a:bodyPr/>
        <a:lstStyle/>
        <a:p>
          <a:endParaRPr lang="en-US"/>
        </a:p>
      </dgm:t>
    </dgm:pt>
    <dgm:pt modelId="{8E2A6C5B-BEB2-441A-BF02-E900E3991DB0}">
      <dgm:prSet/>
      <dgm:spPr/>
      <dgm:t>
        <a:bodyPr/>
        <a:lstStyle/>
        <a:p>
          <a:r>
            <a:rPr lang="pl-PL" dirty="0"/>
            <a:t>9:30- </a:t>
          </a:r>
          <a:r>
            <a:rPr lang="pl-PL" dirty="0">
              <a:latin typeface="Times New Roman" panose="02020603050405020304" pitchFamily="18" charset="0"/>
              <a:cs typeface="Times New Roman" panose="02020603050405020304" pitchFamily="18" charset="0"/>
            </a:rPr>
            <a:t>Pierwszy</a:t>
          </a:r>
          <a:r>
            <a:rPr lang="pl-PL" dirty="0"/>
            <a:t> mecz</a:t>
          </a:r>
          <a:endParaRPr lang="en-US" dirty="0"/>
        </a:p>
      </dgm:t>
    </dgm:pt>
    <dgm:pt modelId="{5C08E01A-E5AB-4802-8E79-5742EB85C6F8}" type="parTrans" cxnId="{8AFAF65C-7DE9-4515-A458-0BDB994362D5}">
      <dgm:prSet/>
      <dgm:spPr/>
      <dgm:t>
        <a:bodyPr/>
        <a:lstStyle/>
        <a:p>
          <a:endParaRPr lang="en-US"/>
        </a:p>
      </dgm:t>
    </dgm:pt>
    <dgm:pt modelId="{50607228-B875-4E2C-ABB8-F2AABA02E325}" type="sibTrans" cxnId="{8AFAF65C-7DE9-4515-A458-0BDB994362D5}">
      <dgm:prSet/>
      <dgm:spPr/>
      <dgm:t>
        <a:bodyPr/>
        <a:lstStyle/>
        <a:p>
          <a:endParaRPr lang="en-US"/>
        </a:p>
      </dgm:t>
    </dgm:pt>
    <dgm:pt modelId="{8CF61108-7679-4FCD-8784-CD5937C563C3}">
      <dgm:prSet/>
      <dgm:spPr/>
      <dgm:t>
        <a:bodyPr/>
        <a:lstStyle/>
        <a:p>
          <a:r>
            <a:rPr lang="pl-PL" dirty="0"/>
            <a:t>14:00- Koniec fazy grupowej</a:t>
          </a:r>
          <a:endParaRPr lang="en-US" dirty="0"/>
        </a:p>
      </dgm:t>
    </dgm:pt>
    <dgm:pt modelId="{07B6C338-925D-4B1E-A44B-C45AB0EA9876}" type="parTrans" cxnId="{C6B348D9-B78C-40EF-8B8E-848330D6DF9B}">
      <dgm:prSet/>
      <dgm:spPr/>
      <dgm:t>
        <a:bodyPr/>
        <a:lstStyle/>
        <a:p>
          <a:endParaRPr lang="en-US"/>
        </a:p>
      </dgm:t>
    </dgm:pt>
    <dgm:pt modelId="{F1DF78ED-5633-4039-A5CC-845E1A336179}" type="sibTrans" cxnId="{C6B348D9-B78C-40EF-8B8E-848330D6DF9B}">
      <dgm:prSet/>
      <dgm:spPr/>
      <dgm:t>
        <a:bodyPr/>
        <a:lstStyle/>
        <a:p>
          <a:endParaRPr lang="en-US"/>
        </a:p>
      </dgm:t>
    </dgm:pt>
    <dgm:pt modelId="{2E33749F-E852-45CE-8FDD-5A9901550A4A}">
      <dgm:prSet/>
      <dgm:spPr/>
      <dgm:t>
        <a:bodyPr/>
        <a:lstStyle/>
        <a:p>
          <a:r>
            <a:rPr lang="pl-PL" dirty="0"/>
            <a:t>14:30- </a:t>
          </a:r>
          <a:r>
            <a:rPr lang="pl-PL" dirty="0">
              <a:latin typeface="Times New Roman" panose="02020603050405020304" pitchFamily="18" charset="0"/>
              <a:cs typeface="Times New Roman" panose="02020603050405020304" pitchFamily="18" charset="0"/>
            </a:rPr>
            <a:t>Półfinały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EB56D3-5AE7-4596-BBF9-8B2F8FA852BD}" type="parTrans" cxnId="{E06AEFDB-DFB3-4442-AD2E-B0F980575777}">
      <dgm:prSet/>
      <dgm:spPr/>
      <dgm:t>
        <a:bodyPr/>
        <a:lstStyle/>
        <a:p>
          <a:endParaRPr lang="en-US"/>
        </a:p>
      </dgm:t>
    </dgm:pt>
    <dgm:pt modelId="{84DABB8C-4D72-460D-A6C1-A90E69B6CA0E}" type="sibTrans" cxnId="{E06AEFDB-DFB3-4442-AD2E-B0F980575777}">
      <dgm:prSet/>
      <dgm:spPr/>
      <dgm:t>
        <a:bodyPr/>
        <a:lstStyle/>
        <a:p>
          <a:endParaRPr lang="en-US"/>
        </a:p>
      </dgm:t>
    </dgm:pt>
    <dgm:pt modelId="{9A283568-14D0-41EC-BFAF-46A819B6CAED}">
      <dgm:prSet/>
      <dgm:spPr/>
      <dgm:t>
        <a:bodyPr/>
        <a:lstStyle/>
        <a:p>
          <a:r>
            <a:rPr lang="pl-PL" dirty="0"/>
            <a:t>15:20- </a:t>
          </a:r>
          <a:r>
            <a:rPr lang="pl-PL" dirty="0">
              <a:latin typeface="Times New Roman" panose="02020603050405020304" pitchFamily="18" charset="0"/>
              <a:cs typeface="Times New Roman" panose="02020603050405020304" pitchFamily="18" charset="0"/>
            </a:rPr>
            <a:t>Finał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BE0A6E-0DE4-444C-B2FD-BC10422BAE59}" type="parTrans" cxnId="{85A77E05-2B8D-404D-8CA0-81934C449FF2}">
      <dgm:prSet/>
      <dgm:spPr/>
      <dgm:t>
        <a:bodyPr/>
        <a:lstStyle/>
        <a:p>
          <a:endParaRPr lang="en-US"/>
        </a:p>
      </dgm:t>
    </dgm:pt>
    <dgm:pt modelId="{8E58301C-3433-41F8-8F6D-920A1E847DE0}" type="sibTrans" cxnId="{85A77E05-2B8D-404D-8CA0-81934C449FF2}">
      <dgm:prSet/>
      <dgm:spPr/>
      <dgm:t>
        <a:bodyPr/>
        <a:lstStyle/>
        <a:p>
          <a:endParaRPr lang="en-US"/>
        </a:p>
      </dgm:t>
    </dgm:pt>
    <dgm:pt modelId="{8C62EF3A-D3A5-4ED6-AE1F-443A52EC2526}">
      <dgm:prSet/>
      <dgm:spPr/>
      <dgm:t>
        <a:bodyPr/>
        <a:lstStyle/>
        <a:p>
          <a:r>
            <a:rPr lang="pl-PL" dirty="0"/>
            <a:t>16:00- </a:t>
          </a:r>
          <a:r>
            <a:rPr lang="pl-PL" dirty="0">
              <a:latin typeface="Times New Roman" panose="02020603050405020304" pitchFamily="18" charset="0"/>
              <a:cs typeface="Times New Roman" panose="02020603050405020304" pitchFamily="18" charset="0"/>
            </a:rPr>
            <a:t>Uroczyste</a:t>
          </a:r>
          <a:r>
            <a:rPr lang="pl-PL" dirty="0"/>
            <a:t> zakończenie, wręczenie pamiątek i medali dla wszystkich uczestników wraz z dekoracją zwycięzców </a:t>
          </a:r>
          <a:endParaRPr lang="en-US" dirty="0"/>
        </a:p>
      </dgm:t>
    </dgm:pt>
    <dgm:pt modelId="{8BA126F6-0605-4932-8890-7AB3D328C69A}" type="parTrans" cxnId="{A71FACFB-7973-4898-BB05-43557E66B4E2}">
      <dgm:prSet/>
      <dgm:spPr/>
      <dgm:t>
        <a:bodyPr/>
        <a:lstStyle/>
        <a:p>
          <a:endParaRPr lang="en-US"/>
        </a:p>
      </dgm:t>
    </dgm:pt>
    <dgm:pt modelId="{393AFD77-013F-4FCC-B544-A3B38B14494C}" type="sibTrans" cxnId="{A71FACFB-7973-4898-BB05-43557E66B4E2}">
      <dgm:prSet/>
      <dgm:spPr/>
      <dgm:t>
        <a:bodyPr/>
        <a:lstStyle/>
        <a:p>
          <a:endParaRPr lang="en-US"/>
        </a:p>
      </dgm:t>
    </dgm:pt>
    <dgm:pt modelId="{E9E288F4-699F-4D41-93AD-43F68BE8F9FE}" type="pres">
      <dgm:prSet presAssocID="{953DC067-36EA-4217-879F-9600DFE17015}" presName="root" presStyleCnt="0">
        <dgm:presLayoutVars>
          <dgm:dir/>
          <dgm:resizeHandles val="exact"/>
        </dgm:presLayoutVars>
      </dgm:prSet>
      <dgm:spPr/>
    </dgm:pt>
    <dgm:pt modelId="{0179CB2E-853B-4F97-8CCC-0C2E53CB8392}" type="pres">
      <dgm:prSet presAssocID="{A592C524-FF3D-4704-9FC7-D06DF3AE587C}" presName="compNode" presStyleCnt="0"/>
      <dgm:spPr/>
    </dgm:pt>
    <dgm:pt modelId="{18539272-8C98-4E7D-ABF2-3CBE2338E1ED}" type="pres">
      <dgm:prSet presAssocID="{A592C524-FF3D-4704-9FC7-D06DF3AE587C}" presName="bgRect" presStyleLbl="bgShp" presStyleIdx="0" presStyleCnt="7"/>
      <dgm:spPr/>
    </dgm:pt>
    <dgm:pt modelId="{23F472F6-DFB6-482F-95F5-9BFDFA8069DD}" type="pres">
      <dgm:prSet presAssocID="{A592C524-FF3D-4704-9FC7-D06DF3AE587C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49152DC5-CD46-44E5-A9E4-5A139D88F430}" type="pres">
      <dgm:prSet presAssocID="{A592C524-FF3D-4704-9FC7-D06DF3AE587C}" presName="spaceRect" presStyleCnt="0"/>
      <dgm:spPr/>
    </dgm:pt>
    <dgm:pt modelId="{52EA1AE6-B326-4739-8B2A-75BB1EACD83E}" type="pres">
      <dgm:prSet presAssocID="{A592C524-FF3D-4704-9FC7-D06DF3AE587C}" presName="parTx" presStyleLbl="revTx" presStyleIdx="0" presStyleCnt="7">
        <dgm:presLayoutVars>
          <dgm:chMax val="0"/>
          <dgm:chPref val="0"/>
        </dgm:presLayoutVars>
      </dgm:prSet>
      <dgm:spPr/>
    </dgm:pt>
    <dgm:pt modelId="{D6DB06F3-B9CE-44AA-9765-1356EC2942F3}" type="pres">
      <dgm:prSet presAssocID="{33D2D1BE-8789-4C72-8B28-4954CB9A2041}" presName="sibTrans" presStyleCnt="0"/>
      <dgm:spPr/>
    </dgm:pt>
    <dgm:pt modelId="{9025A8BF-A8FA-44DC-81BD-C2FC3293ADCB}" type="pres">
      <dgm:prSet presAssocID="{6FB6AE1D-8342-4CFF-B969-11526A5EFE3F}" presName="compNode" presStyleCnt="0"/>
      <dgm:spPr/>
    </dgm:pt>
    <dgm:pt modelId="{D184EEDC-49E1-42C1-BAA9-B106F19E6826}" type="pres">
      <dgm:prSet presAssocID="{6FB6AE1D-8342-4CFF-B969-11526A5EFE3F}" presName="bgRect" presStyleLbl="bgShp" presStyleIdx="1" presStyleCnt="7"/>
      <dgm:spPr/>
    </dgm:pt>
    <dgm:pt modelId="{266461FE-8BDD-4704-8DE8-D2157E4B359A}" type="pres">
      <dgm:prSet presAssocID="{6FB6AE1D-8342-4CFF-B969-11526A5EFE3F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fetti Ball"/>
        </a:ext>
      </dgm:extLst>
    </dgm:pt>
    <dgm:pt modelId="{C5480C38-0291-4B6F-A62B-A9ED490DE280}" type="pres">
      <dgm:prSet presAssocID="{6FB6AE1D-8342-4CFF-B969-11526A5EFE3F}" presName="spaceRect" presStyleCnt="0"/>
      <dgm:spPr/>
    </dgm:pt>
    <dgm:pt modelId="{C14AA724-C4B8-4A79-9312-1AADC6D91E57}" type="pres">
      <dgm:prSet presAssocID="{6FB6AE1D-8342-4CFF-B969-11526A5EFE3F}" presName="parTx" presStyleLbl="revTx" presStyleIdx="1" presStyleCnt="7">
        <dgm:presLayoutVars>
          <dgm:chMax val="0"/>
          <dgm:chPref val="0"/>
        </dgm:presLayoutVars>
      </dgm:prSet>
      <dgm:spPr/>
    </dgm:pt>
    <dgm:pt modelId="{5662FAF0-6DEB-460E-9923-D60591C516AC}" type="pres">
      <dgm:prSet presAssocID="{5D5F98C1-1924-44ED-B014-228652553EB0}" presName="sibTrans" presStyleCnt="0"/>
      <dgm:spPr/>
    </dgm:pt>
    <dgm:pt modelId="{82D54D3E-B481-4693-88E3-07F933AC34CC}" type="pres">
      <dgm:prSet presAssocID="{8E2A6C5B-BEB2-441A-BF02-E900E3991DB0}" presName="compNode" presStyleCnt="0"/>
      <dgm:spPr/>
    </dgm:pt>
    <dgm:pt modelId="{B031B9EC-457D-456C-B9E1-D785EFF20DCA}" type="pres">
      <dgm:prSet presAssocID="{8E2A6C5B-BEB2-441A-BF02-E900E3991DB0}" presName="bgRect" presStyleLbl="bgShp" presStyleIdx="2" presStyleCnt="7"/>
      <dgm:spPr/>
    </dgm:pt>
    <dgm:pt modelId="{5B9F46A1-3E23-48BE-8D81-5BF22394E102}" type="pres">
      <dgm:prSet presAssocID="{8E2A6C5B-BEB2-441A-BF02-E900E3991DB0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łka do piłki nożnej"/>
        </a:ext>
      </dgm:extLst>
    </dgm:pt>
    <dgm:pt modelId="{3641D239-FB39-4B6D-99A9-3C89D309E4BD}" type="pres">
      <dgm:prSet presAssocID="{8E2A6C5B-BEB2-441A-BF02-E900E3991DB0}" presName="spaceRect" presStyleCnt="0"/>
      <dgm:spPr/>
    </dgm:pt>
    <dgm:pt modelId="{2B605422-4DBE-49D1-98F0-6BFD20E40E31}" type="pres">
      <dgm:prSet presAssocID="{8E2A6C5B-BEB2-441A-BF02-E900E3991DB0}" presName="parTx" presStyleLbl="revTx" presStyleIdx="2" presStyleCnt="7">
        <dgm:presLayoutVars>
          <dgm:chMax val="0"/>
          <dgm:chPref val="0"/>
        </dgm:presLayoutVars>
      </dgm:prSet>
      <dgm:spPr/>
    </dgm:pt>
    <dgm:pt modelId="{F0BB94E2-2B10-4618-9DD1-6773445EB5D9}" type="pres">
      <dgm:prSet presAssocID="{50607228-B875-4E2C-ABB8-F2AABA02E325}" presName="sibTrans" presStyleCnt="0"/>
      <dgm:spPr/>
    </dgm:pt>
    <dgm:pt modelId="{6B18B338-0DAD-480C-861A-848715839368}" type="pres">
      <dgm:prSet presAssocID="{8CF61108-7679-4FCD-8784-CD5937C563C3}" presName="compNode" presStyleCnt="0"/>
      <dgm:spPr/>
    </dgm:pt>
    <dgm:pt modelId="{FC20C157-7895-4CAE-A9E6-5B5F34BD8C52}" type="pres">
      <dgm:prSet presAssocID="{8CF61108-7679-4FCD-8784-CD5937C563C3}" presName="bgRect" presStyleLbl="bgShp" presStyleIdx="3" presStyleCnt="7"/>
      <dgm:spPr/>
    </dgm:pt>
    <dgm:pt modelId="{5B2894C9-BCE8-4E87-B2F2-B4761C184624}" type="pres">
      <dgm:prSet presAssocID="{8CF61108-7679-4FCD-8784-CD5937C563C3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wtarzanie"/>
        </a:ext>
      </dgm:extLst>
    </dgm:pt>
    <dgm:pt modelId="{7682DCAD-0092-4727-B044-B61D404968EF}" type="pres">
      <dgm:prSet presAssocID="{8CF61108-7679-4FCD-8784-CD5937C563C3}" presName="spaceRect" presStyleCnt="0"/>
      <dgm:spPr/>
    </dgm:pt>
    <dgm:pt modelId="{35BFFCA8-CFDE-4B32-A7B7-9435C842512D}" type="pres">
      <dgm:prSet presAssocID="{8CF61108-7679-4FCD-8784-CD5937C563C3}" presName="parTx" presStyleLbl="revTx" presStyleIdx="3" presStyleCnt="7">
        <dgm:presLayoutVars>
          <dgm:chMax val="0"/>
          <dgm:chPref val="0"/>
        </dgm:presLayoutVars>
      </dgm:prSet>
      <dgm:spPr/>
    </dgm:pt>
    <dgm:pt modelId="{5132F874-29B3-44F8-8677-418F53D629EA}" type="pres">
      <dgm:prSet presAssocID="{F1DF78ED-5633-4039-A5CC-845E1A336179}" presName="sibTrans" presStyleCnt="0"/>
      <dgm:spPr/>
    </dgm:pt>
    <dgm:pt modelId="{87CBBA40-F229-4D71-B3F3-E0DE6BC6DD69}" type="pres">
      <dgm:prSet presAssocID="{2E33749F-E852-45CE-8FDD-5A9901550A4A}" presName="compNode" presStyleCnt="0"/>
      <dgm:spPr/>
    </dgm:pt>
    <dgm:pt modelId="{E4B29525-719E-435B-B074-8B4F1E01A6A1}" type="pres">
      <dgm:prSet presAssocID="{2E33749F-E852-45CE-8FDD-5A9901550A4A}" presName="bgRect" presStyleLbl="bgShp" presStyleIdx="4" presStyleCnt="7"/>
      <dgm:spPr/>
    </dgm:pt>
    <dgm:pt modelId="{ED91BE65-87B1-4F65-853D-D605CCC06FF5}" type="pres">
      <dgm:prSet presAssocID="{2E33749F-E852-45CE-8FDD-5A9901550A4A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dium"/>
        </a:ext>
      </dgm:extLst>
    </dgm:pt>
    <dgm:pt modelId="{B784421F-8AAC-49BB-B00D-9D264DF8C5BB}" type="pres">
      <dgm:prSet presAssocID="{2E33749F-E852-45CE-8FDD-5A9901550A4A}" presName="spaceRect" presStyleCnt="0"/>
      <dgm:spPr/>
    </dgm:pt>
    <dgm:pt modelId="{19392066-B812-4F43-BA7E-F2D439DBE01F}" type="pres">
      <dgm:prSet presAssocID="{2E33749F-E852-45CE-8FDD-5A9901550A4A}" presName="parTx" presStyleLbl="revTx" presStyleIdx="4" presStyleCnt="7">
        <dgm:presLayoutVars>
          <dgm:chMax val="0"/>
          <dgm:chPref val="0"/>
        </dgm:presLayoutVars>
      </dgm:prSet>
      <dgm:spPr/>
    </dgm:pt>
    <dgm:pt modelId="{12133185-ED04-4A31-8A85-EDE71C75F9D5}" type="pres">
      <dgm:prSet presAssocID="{84DABB8C-4D72-460D-A6C1-A90E69B6CA0E}" presName="sibTrans" presStyleCnt="0"/>
      <dgm:spPr/>
    </dgm:pt>
    <dgm:pt modelId="{61ED2897-63F2-43D7-B18F-CF7D0D75E3C0}" type="pres">
      <dgm:prSet presAssocID="{9A283568-14D0-41EC-BFAF-46A819B6CAED}" presName="compNode" presStyleCnt="0"/>
      <dgm:spPr/>
    </dgm:pt>
    <dgm:pt modelId="{DCBD2F7C-B219-4201-A4BB-4D8889E72955}" type="pres">
      <dgm:prSet presAssocID="{9A283568-14D0-41EC-BFAF-46A819B6CAED}" presName="bgRect" presStyleLbl="bgShp" presStyleIdx="5" presStyleCnt="7"/>
      <dgm:spPr/>
    </dgm:pt>
    <dgm:pt modelId="{DA5948BD-5F1D-4482-B1B7-FB2B24DA5A8B}" type="pres">
      <dgm:prSet presAssocID="{9A283568-14D0-41EC-BFAF-46A819B6CAED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ayer Candle"/>
        </a:ext>
      </dgm:extLst>
    </dgm:pt>
    <dgm:pt modelId="{851523CF-61B6-4625-A525-EF28DE07EC27}" type="pres">
      <dgm:prSet presAssocID="{9A283568-14D0-41EC-BFAF-46A819B6CAED}" presName="spaceRect" presStyleCnt="0"/>
      <dgm:spPr/>
    </dgm:pt>
    <dgm:pt modelId="{A94C99CC-662A-43C5-A496-5254E2D36208}" type="pres">
      <dgm:prSet presAssocID="{9A283568-14D0-41EC-BFAF-46A819B6CAED}" presName="parTx" presStyleLbl="revTx" presStyleIdx="5" presStyleCnt="7">
        <dgm:presLayoutVars>
          <dgm:chMax val="0"/>
          <dgm:chPref val="0"/>
        </dgm:presLayoutVars>
      </dgm:prSet>
      <dgm:spPr/>
    </dgm:pt>
    <dgm:pt modelId="{B441E361-03B1-4345-806A-501EF7BBEC46}" type="pres">
      <dgm:prSet presAssocID="{8E58301C-3433-41F8-8F6D-920A1E847DE0}" presName="sibTrans" presStyleCnt="0"/>
      <dgm:spPr/>
    </dgm:pt>
    <dgm:pt modelId="{36560CFE-97D3-4955-82A5-9A0C4116552D}" type="pres">
      <dgm:prSet presAssocID="{8C62EF3A-D3A5-4ED6-AE1F-443A52EC2526}" presName="compNode" presStyleCnt="0"/>
      <dgm:spPr/>
    </dgm:pt>
    <dgm:pt modelId="{09744F3E-1C59-4536-BF8E-C0FD22CD6CF7}" type="pres">
      <dgm:prSet presAssocID="{8C62EF3A-D3A5-4ED6-AE1F-443A52EC2526}" presName="bgRect" presStyleLbl="bgShp" presStyleIdx="6" presStyleCnt="7"/>
      <dgm:spPr/>
    </dgm:pt>
    <dgm:pt modelId="{A5C0BB2D-9BDE-4454-B4EF-5E07A36B5AC0}" type="pres">
      <dgm:prSet presAssocID="{8C62EF3A-D3A5-4ED6-AE1F-443A52EC2526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al"/>
        </a:ext>
      </dgm:extLst>
    </dgm:pt>
    <dgm:pt modelId="{6E048903-59A2-419B-8F5C-8D789D2ACD30}" type="pres">
      <dgm:prSet presAssocID="{8C62EF3A-D3A5-4ED6-AE1F-443A52EC2526}" presName="spaceRect" presStyleCnt="0"/>
      <dgm:spPr/>
    </dgm:pt>
    <dgm:pt modelId="{54D75F6F-2DB7-45D7-A726-534CEF55AF8F}" type="pres">
      <dgm:prSet presAssocID="{8C62EF3A-D3A5-4ED6-AE1F-443A52EC2526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85A77E05-2B8D-404D-8CA0-81934C449FF2}" srcId="{953DC067-36EA-4217-879F-9600DFE17015}" destId="{9A283568-14D0-41EC-BFAF-46A819B6CAED}" srcOrd="5" destOrd="0" parTransId="{B1BE0A6E-0DE4-444C-B2FD-BC10422BAE59}" sibTransId="{8E58301C-3433-41F8-8F6D-920A1E847DE0}"/>
    <dgm:cxn modelId="{6CCB8030-F2C3-49FE-9BF9-E01151EE20FE}" type="presOf" srcId="{A592C524-FF3D-4704-9FC7-D06DF3AE587C}" destId="{52EA1AE6-B326-4739-8B2A-75BB1EACD83E}" srcOrd="0" destOrd="0" presId="urn:microsoft.com/office/officeart/2018/2/layout/IconVerticalSolidList"/>
    <dgm:cxn modelId="{92F64C3A-6020-40A7-B718-A82D743C73E6}" srcId="{953DC067-36EA-4217-879F-9600DFE17015}" destId="{6FB6AE1D-8342-4CFF-B969-11526A5EFE3F}" srcOrd="1" destOrd="0" parTransId="{BB129A84-5A2D-4B22-96E7-9F51E818291B}" sibTransId="{5D5F98C1-1924-44ED-B014-228652553EB0}"/>
    <dgm:cxn modelId="{8AFAF65C-7DE9-4515-A458-0BDB994362D5}" srcId="{953DC067-36EA-4217-879F-9600DFE17015}" destId="{8E2A6C5B-BEB2-441A-BF02-E900E3991DB0}" srcOrd="2" destOrd="0" parTransId="{5C08E01A-E5AB-4802-8E79-5742EB85C6F8}" sibTransId="{50607228-B875-4E2C-ABB8-F2AABA02E325}"/>
    <dgm:cxn modelId="{FF9BA844-9364-4F32-A908-6EF7B5492FC9}" type="presOf" srcId="{6FB6AE1D-8342-4CFF-B969-11526A5EFE3F}" destId="{C14AA724-C4B8-4A79-9312-1AADC6D91E57}" srcOrd="0" destOrd="0" presId="urn:microsoft.com/office/officeart/2018/2/layout/IconVerticalSolidList"/>
    <dgm:cxn modelId="{77ABEC80-FBA2-4527-BAA5-08BAFBFFEE4A}" srcId="{953DC067-36EA-4217-879F-9600DFE17015}" destId="{A592C524-FF3D-4704-9FC7-D06DF3AE587C}" srcOrd="0" destOrd="0" parTransId="{11B27069-DAE6-4CB7-AF81-D23D0EF3FD68}" sibTransId="{33D2D1BE-8789-4C72-8B28-4954CB9A2041}"/>
    <dgm:cxn modelId="{27E44489-7565-45BB-8FCB-4954B84683B8}" type="presOf" srcId="{8C62EF3A-D3A5-4ED6-AE1F-443A52EC2526}" destId="{54D75F6F-2DB7-45D7-A726-534CEF55AF8F}" srcOrd="0" destOrd="0" presId="urn:microsoft.com/office/officeart/2018/2/layout/IconVerticalSolidList"/>
    <dgm:cxn modelId="{6303CC94-387E-4522-AD57-31546EA086CF}" type="presOf" srcId="{8CF61108-7679-4FCD-8784-CD5937C563C3}" destId="{35BFFCA8-CFDE-4B32-A7B7-9435C842512D}" srcOrd="0" destOrd="0" presId="urn:microsoft.com/office/officeart/2018/2/layout/IconVerticalSolidList"/>
    <dgm:cxn modelId="{77A73C98-8E66-44CE-9900-6F60D5F72A9C}" type="presOf" srcId="{953DC067-36EA-4217-879F-9600DFE17015}" destId="{E9E288F4-699F-4D41-93AD-43F68BE8F9FE}" srcOrd="0" destOrd="0" presId="urn:microsoft.com/office/officeart/2018/2/layout/IconVerticalSolidList"/>
    <dgm:cxn modelId="{3093CAAF-E7A3-433E-96BD-6234AF041242}" type="presOf" srcId="{9A283568-14D0-41EC-BFAF-46A819B6CAED}" destId="{A94C99CC-662A-43C5-A496-5254E2D36208}" srcOrd="0" destOrd="0" presId="urn:microsoft.com/office/officeart/2018/2/layout/IconVerticalSolidList"/>
    <dgm:cxn modelId="{C6B348D9-B78C-40EF-8B8E-848330D6DF9B}" srcId="{953DC067-36EA-4217-879F-9600DFE17015}" destId="{8CF61108-7679-4FCD-8784-CD5937C563C3}" srcOrd="3" destOrd="0" parTransId="{07B6C338-925D-4B1E-A44B-C45AB0EA9876}" sibTransId="{F1DF78ED-5633-4039-A5CC-845E1A336179}"/>
    <dgm:cxn modelId="{E06AEFDB-DFB3-4442-AD2E-B0F980575777}" srcId="{953DC067-36EA-4217-879F-9600DFE17015}" destId="{2E33749F-E852-45CE-8FDD-5A9901550A4A}" srcOrd="4" destOrd="0" parTransId="{4FEB56D3-5AE7-4596-BBF9-8B2F8FA852BD}" sibTransId="{84DABB8C-4D72-460D-A6C1-A90E69B6CA0E}"/>
    <dgm:cxn modelId="{BDF3D0E6-7EF1-4F2D-BA75-DACA9314B3E6}" type="presOf" srcId="{2E33749F-E852-45CE-8FDD-5A9901550A4A}" destId="{19392066-B812-4F43-BA7E-F2D439DBE01F}" srcOrd="0" destOrd="0" presId="urn:microsoft.com/office/officeart/2018/2/layout/IconVerticalSolidList"/>
    <dgm:cxn modelId="{0A7B9CFA-9DCF-46CC-80CA-8DE96454350A}" type="presOf" srcId="{8E2A6C5B-BEB2-441A-BF02-E900E3991DB0}" destId="{2B605422-4DBE-49D1-98F0-6BFD20E40E31}" srcOrd="0" destOrd="0" presId="urn:microsoft.com/office/officeart/2018/2/layout/IconVerticalSolidList"/>
    <dgm:cxn modelId="{A71FACFB-7973-4898-BB05-43557E66B4E2}" srcId="{953DC067-36EA-4217-879F-9600DFE17015}" destId="{8C62EF3A-D3A5-4ED6-AE1F-443A52EC2526}" srcOrd="6" destOrd="0" parTransId="{8BA126F6-0605-4932-8890-7AB3D328C69A}" sibTransId="{393AFD77-013F-4FCC-B544-A3B38B14494C}"/>
    <dgm:cxn modelId="{8D72FC45-066B-4DF5-833D-EB9E2DD29C9B}" type="presParOf" srcId="{E9E288F4-699F-4D41-93AD-43F68BE8F9FE}" destId="{0179CB2E-853B-4F97-8CCC-0C2E53CB8392}" srcOrd="0" destOrd="0" presId="urn:microsoft.com/office/officeart/2018/2/layout/IconVerticalSolidList"/>
    <dgm:cxn modelId="{93253E5A-08FD-40D7-A67F-6C8BB8E5C252}" type="presParOf" srcId="{0179CB2E-853B-4F97-8CCC-0C2E53CB8392}" destId="{18539272-8C98-4E7D-ABF2-3CBE2338E1ED}" srcOrd="0" destOrd="0" presId="urn:microsoft.com/office/officeart/2018/2/layout/IconVerticalSolidList"/>
    <dgm:cxn modelId="{78481192-0249-4BCE-BF1B-AD33E6B4258A}" type="presParOf" srcId="{0179CB2E-853B-4F97-8CCC-0C2E53CB8392}" destId="{23F472F6-DFB6-482F-95F5-9BFDFA8069DD}" srcOrd="1" destOrd="0" presId="urn:microsoft.com/office/officeart/2018/2/layout/IconVerticalSolidList"/>
    <dgm:cxn modelId="{8F85AAB8-6879-4FBA-8DC6-C7640BE887E9}" type="presParOf" srcId="{0179CB2E-853B-4F97-8CCC-0C2E53CB8392}" destId="{49152DC5-CD46-44E5-A9E4-5A139D88F430}" srcOrd="2" destOrd="0" presId="urn:microsoft.com/office/officeart/2018/2/layout/IconVerticalSolidList"/>
    <dgm:cxn modelId="{3A428C48-F301-4D04-9A64-1C77CB8697CC}" type="presParOf" srcId="{0179CB2E-853B-4F97-8CCC-0C2E53CB8392}" destId="{52EA1AE6-B326-4739-8B2A-75BB1EACD83E}" srcOrd="3" destOrd="0" presId="urn:microsoft.com/office/officeart/2018/2/layout/IconVerticalSolidList"/>
    <dgm:cxn modelId="{D6CF86DE-3E40-4715-89DE-2A2779246189}" type="presParOf" srcId="{E9E288F4-699F-4D41-93AD-43F68BE8F9FE}" destId="{D6DB06F3-B9CE-44AA-9765-1356EC2942F3}" srcOrd="1" destOrd="0" presId="urn:microsoft.com/office/officeart/2018/2/layout/IconVerticalSolidList"/>
    <dgm:cxn modelId="{CEC10A3D-8EF5-4F5B-89B0-52960E1B5646}" type="presParOf" srcId="{E9E288F4-699F-4D41-93AD-43F68BE8F9FE}" destId="{9025A8BF-A8FA-44DC-81BD-C2FC3293ADCB}" srcOrd="2" destOrd="0" presId="urn:microsoft.com/office/officeart/2018/2/layout/IconVerticalSolidList"/>
    <dgm:cxn modelId="{8DF13B74-2113-44FB-9F82-B54BD50A83ED}" type="presParOf" srcId="{9025A8BF-A8FA-44DC-81BD-C2FC3293ADCB}" destId="{D184EEDC-49E1-42C1-BAA9-B106F19E6826}" srcOrd="0" destOrd="0" presId="urn:microsoft.com/office/officeart/2018/2/layout/IconVerticalSolidList"/>
    <dgm:cxn modelId="{CDAA02EA-44E8-4D4F-B8C9-68319A5A5FFE}" type="presParOf" srcId="{9025A8BF-A8FA-44DC-81BD-C2FC3293ADCB}" destId="{266461FE-8BDD-4704-8DE8-D2157E4B359A}" srcOrd="1" destOrd="0" presId="urn:microsoft.com/office/officeart/2018/2/layout/IconVerticalSolidList"/>
    <dgm:cxn modelId="{9C5E6F28-2C5E-4C8E-AAF9-07ECDCCB6755}" type="presParOf" srcId="{9025A8BF-A8FA-44DC-81BD-C2FC3293ADCB}" destId="{C5480C38-0291-4B6F-A62B-A9ED490DE280}" srcOrd="2" destOrd="0" presId="urn:microsoft.com/office/officeart/2018/2/layout/IconVerticalSolidList"/>
    <dgm:cxn modelId="{E950EE54-4740-4EDC-B413-F8AD9E053E95}" type="presParOf" srcId="{9025A8BF-A8FA-44DC-81BD-C2FC3293ADCB}" destId="{C14AA724-C4B8-4A79-9312-1AADC6D91E57}" srcOrd="3" destOrd="0" presId="urn:microsoft.com/office/officeart/2018/2/layout/IconVerticalSolidList"/>
    <dgm:cxn modelId="{35B7CC39-D6AE-4DBD-8DFA-E622482C6443}" type="presParOf" srcId="{E9E288F4-699F-4D41-93AD-43F68BE8F9FE}" destId="{5662FAF0-6DEB-460E-9923-D60591C516AC}" srcOrd="3" destOrd="0" presId="urn:microsoft.com/office/officeart/2018/2/layout/IconVerticalSolidList"/>
    <dgm:cxn modelId="{0827FED3-2DF1-4CAC-89A8-7674B425EEF7}" type="presParOf" srcId="{E9E288F4-699F-4D41-93AD-43F68BE8F9FE}" destId="{82D54D3E-B481-4693-88E3-07F933AC34CC}" srcOrd="4" destOrd="0" presId="urn:microsoft.com/office/officeart/2018/2/layout/IconVerticalSolidList"/>
    <dgm:cxn modelId="{04D8C2D8-E0A8-4EC2-B445-F7ABC37531E8}" type="presParOf" srcId="{82D54D3E-B481-4693-88E3-07F933AC34CC}" destId="{B031B9EC-457D-456C-B9E1-D785EFF20DCA}" srcOrd="0" destOrd="0" presId="urn:microsoft.com/office/officeart/2018/2/layout/IconVerticalSolidList"/>
    <dgm:cxn modelId="{F7A953C6-EE7E-4102-93DA-815A8D71E979}" type="presParOf" srcId="{82D54D3E-B481-4693-88E3-07F933AC34CC}" destId="{5B9F46A1-3E23-48BE-8D81-5BF22394E102}" srcOrd="1" destOrd="0" presId="urn:microsoft.com/office/officeart/2018/2/layout/IconVerticalSolidList"/>
    <dgm:cxn modelId="{03B1611E-5D11-4FF8-B8DA-2ED64383FA4D}" type="presParOf" srcId="{82D54D3E-B481-4693-88E3-07F933AC34CC}" destId="{3641D239-FB39-4B6D-99A9-3C89D309E4BD}" srcOrd="2" destOrd="0" presId="urn:microsoft.com/office/officeart/2018/2/layout/IconVerticalSolidList"/>
    <dgm:cxn modelId="{4E0DFBC0-DE74-453B-8424-0D50783D1175}" type="presParOf" srcId="{82D54D3E-B481-4693-88E3-07F933AC34CC}" destId="{2B605422-4DBE-49D1-98F0-6BFD20E40E31}" srcOrd="3" destOrd="0" presId="urn:microsoft.com/office/officeart/2018/2/layout/IconVerticalSolidList"/>
    <dgm:cxn modelId="{065D5A8E-C8F6-4727-881A-8CCC4C6840B2}" type="presParOf" srcId="{E9E288F4-699F-4D41-93AD-43F68BE8F9FE}" destId="{F0BB94E2-2B10-4618-9DD1-6773445EB5D9}" srcOrd="5" destOrd="0" presId="urn:microsoft.com/office/officeart/2018/2/layout/IconVerticalSolidList"/>
    <dgm:cxn modelId="{5279651C-E14D-43BE-AB2F-75B916EEB2AA}" type="presParOf" srcId="{E9E288F4-699F-4D41-93AD-43F68BE8F9FE}" destId="{6B18B338-0DAD-480C-861A-848715839368}" srcOrd="6" destOrd="0" presId="urn:microsoft.com/office/officeart/2018/2/layout/IconVerticalSolidList"/>
    <dgm:cxn modelId="{B685B466-6C56-48F7-B716-9F68D95B0F22}" type="presParOf" srcId="{6B18B338-0DAD-480C-861A-848715839368}" destId="{FC20C157-7895-4CAE-A9E6-5B5F34BD8C52}" srcOrd="0" destOrd="0" presId="urn:microsoft.com/office/officeart/2018/2/layout/IconVerticalSolidList"/>
    <dgm:cxn modelId="{71E25E5D-72EA-4131-94B6-4CF594844816}" type="presParOf" srcId="{6B18B338-0DAD-480C-861A-848715839368}" destId="{5B2894C9-BCE8-4E87-B2F2-B4761C184624}" srcOrd="1" destOrd="0" presId="urn:microsoft.com/office/officeart/2018/2/layout/IconVerticalSolidList"/>
    <dgm:cxn modelId="{C442D3F7-6BB5-47BF-B2FE-7A02B6B92096}" type="presParOf" srcId="{6B18B338-0DAD-480C-861A-848715839368}" destId="{7682DCAD-0092-4727-B044-B61D404968EF}" srcOrd="2" destOrd="0" presId="urn:microsoft.com/office/officeart/2018/2/layout/IconVerticalSolidList"/>
    <dgm:cxn modelId="{B9FE3616-904D-4E70-98E5-C7CCE7819BE2}" type="presParOf" srcId="{6B18B338-0DAD-480C-861A-848715839368}" destId="{35BFFCA8-CFDE-4B32-A7B7-9435C842512D}" srcOrd="3" destOrd="0" presId="urn:microsoft.com/office/officeart/2018/2/layout/IconVerticalSolidList"/>
    <dgm:cxn modelId="{4F0A3929-70E7-4824-8338-14F2418FA245}" type="presParOf" srcId="{E9E288F4-699F-4D41-93AD-43F68BE8F9FE}" destId="{5132F874-29B3-44F8-8677-418F53D629EA}" srcOrd="7" destOrd="0" presId="urn:microsoft.com/office/officeart/2018/2/layout/IconVerticalSolidList"/>
    <dgm:cxn modelId="{684038CD-A5B1-4E14-B1A9-D4B3BEBE68A9}" type="presParOf" srcId="{E9E288F4-699F-4D41-93AD-43F68BE8F9FE}" destId="{87CBBA40-F229-4D71-B3F3-E0DE6BC6DD69}" srcOrd="8" destOrd="0" presId="urn:microsoft.com/office/officeart/2018/2/layout/IconVerticalSolidList"/>
    <dgm:cxn modelId="{A56D9B3A-E46D-4150-9757-D631FDD9A328}" type="presParOf" srcId="{87CBBA40-F229-4D71-B3F3-E0DE6BC6DD69}" destId="{E4B29525-719E-435B-B074-8B4F1E01A6A1}" srcOrd="0" destOrd="0" presId="urn:microsoft.com/office/officeart/2018/2/layout/IconVerticalSolidList"/>
    <dgm:cxn modelId="{037DA201-2CB4-43FA-83F8-AC809774663F}" type="presParOf" srcId="{87CBBA40-F229-4D71-B3F3-E0DE6BC6DD69}" destId="{ED91BE65-87B1-4F65-853D-D605CCC06FF5}" srcOrd="1" destOrd="0" presId="urn:microsoft.com/office/officeart/2018/2/layout/IconVerticalSolidList"/>
    <dgm:cxn modelId="{DB1D273C-F10E-405E-9A3B-F539CB94555E}" type="presParOf" srcId="{87CBBA40-F229-4D71-B3F3-E0DE6BC6DD69}" destId="{B784421F-8AAC-49BB-B00D-9D264DF8C5BB}" srcOrd="2" destOrd="0" presId="urn:microsoft.com/office/officeart/2018/2/layout/IconVerticalSolidList"/>
    <dgm:cxn modelId="{BA7F357A-EDC0-4BD6-B17D-8BA134BFD897}" type="presParOf" srcId="{87CBBA40-F229-4D71-B3F3-E0DE6BC6DD69}" destId="{19392066-B812-4F43-BA7E-F2D439DBE01F}" srcOrd="3" destOrd="0" presId="urn:microsoft.com/office/officeart/2018/2/layout/IconVerticalSolidList"/>
    <dgm:cxn modelId="{20BC1843-247D-45B8-A2CF-91FC26CE3411}" type="presParOf" srcId="{E9E288F4-699F-4D41-93AD-43F68BE8F9FE}" destId="{12133185-ED04-4A31-8A85-EDE71C75F9D5}" srcOrd="9" destOrd="0" presId="urn:microsoft.com/office/officeart/2018/2/layout/IconVerticalSolidList"/>
    <dgm:cxn modelId="{137FF8A0-1635-4FF5-A491-29F5DB82B1EC}" type="presParOf" srcId="{E9E288F4-699F-4D41-93AD-43F68BE8F9FE}" destId="{61ED2897-63F2-43D7-B18F-CF7D0D75E3C0}" srcOrd="10" destOrd="0" presId="urn:microsoft.com/office/officeart/2018/2/layout/IconVerticalSolidList"/>
    <dgm:cxn modelId="{D640A5A8-9EA1-43AB-A803-4F413A05EDFC}" type="presParOf" srcId="{61ED2897-63F2-43D7-B18F-CF7D0D75E3C0}" destId="{DCBD2F7C-B219-4201-A4BB-4D8889E72955}" srcOrd="0" destOrd="0" presId="urn:microsoft.com/office/officeart/2018/2/layout/IconVerticalSolidList"/>
    <dgm:cxn modelId="{BC51BFEC-BE65-4C4B-BCEA-43757F93349F}" type="presParOf" srcId="{61ED2897-63F2-43D7-B18F-CF7D0D75E3C0}" destId="{DA5948BD-5F1D-4482-B1B7-FB2B24DA5A8B}" srcOrd="1" destOrd="0" presId="urn:microsoft.com/office/officeart/2018/2/layout/IconVerticalSolidList"/>
    <dgm:cxn modelId="{CBBCD40F-E555-49BB-9FF4-58153AEA212F}" type="presParOf" srcId="{61ED2897-63F2-43D7-B18F-CF7D0D75E3C0}" destId="{851523CF-61B6-4625-A525-EF28DE07EC27}" srcOrd="2" destOrd="0" presId="urn:microsoft.com/office/officeart/2018/2/layout/IconVerticalSolidList"/>
    <dgm:cxn modelId="{508CED04-8909-458D-893A-4D3CFBDE26A1}" type="presParOf" srcId="{61ED2897-63F2-43D7-B18F-CF7D0D75E3C0}" destId="{A94C99CC-662A-43C5-A496-5254E2D36208}" srcOrd="3" destOrd="0" presId="urn:microsoft.com/office/officeart/2018/2/layout/IconVerticalSolidList"/>
    <dgm:cxn modelId="{6551CA75-9071-4D51-929C-A44B3B1ED92F}" type="presParOf" srcId="{E9E288F4-699F-4D41-93AD-43F68BE8F9FE}" destId="{B441E361-03B1-4345-806A-501EF7BBEC46}" srcOrd="11" destOrd="0" presId="urn:microsoft.com/office/officeart/2018/2/layout/IconVerticalSolidList"/>
    <dgm:cxn modelId="{43FD7B15-4746-4A7A-8694-A275B83B7F65}" type="presParOf" srcId="{E9E288F4-699F-4D41-93AD-43F68BE8F9FE}" destId="{36560CFE-97D3-4955-82A5-9A0C4116552D}" srcOrd="12" destOrd="0" presId="urn:microsoft.com/office/officeart/2018/2/layout/IconVerticalSolidList"/>
    <dgm:cxn modelId="{8AAD3A14-B9FF-424E-A112-1389159F2464}" type="presParOf" srcId="{36560CFE-97D3-4955-82A5-9A0C4116552D}" destId="{09744F3E-1C59-4536-BF8E-C0FD22CD6CF7}" srcOrd="0" destOrd="0" presId="urn:microsoft.com/office/officeart/2018/2/layout/IconVerticalSolidList"/>
    <dgm:cxn modelId="{D743BA1F-D17E-4509-AB8F-CD1C1192226E}" type="presParOf" srcId="{36560CFE-97D3-4955-82A5-9A0C4116552D}" destId="{A5C0BB2D-9BDE-4454-B4EF-5E07A36B5AC0}" srcOrd="1" destOrd="0" presId="urn:microsoft.com/office/officeart/2018/2/layout/IconVerticalSolidList"/>
    <dgm:cxn modelId="{9C583171-D172-4BB2-9E0F-4E11F4501E30}" type="presParOf" srcId="{36560CFE-97D3-4955-82A5-9A0C4116552D}" destId="{6E048903-59A2-419B-8F5C-8D789D2ACD30}" srcOrd="2" destOrd="0" presId="urn:microsoft.com/office/officeart/2018/2/layout/IconVerticalSolidList"/>
    <dgm:cxn modelId="{A14A30BA-0C19-4C59-A59F-0A91CDA2FC77}" type="presParOf" srcId="{36560CFE-97D3-4955-82A5-9A0C4116552D}" destId="{54D75F6F-2DB7-45D7-A726-534CEF55AF8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7F714B-2E11-471D-8A12-60DAA108AB96}">
      <dsp:nvSpPr>
        <dsp:cNvPr id="0" name=""/>
        <dsp:cNvSpPr/>
      </dsp:nvSpPr>
      <dsp:spPr>
        <a:xfrm>
          <a:off x="0" y="2479"/>
          <a:ext cx="6666833" cy="8049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Sponsor Gold (wsparcie minimum 3000 złotych)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295" y="41774"/>
        <a:ext cx="6588243" cy="726370"/>
      </dsp:txXfrm>
    </dsp:sp>
    <dsp:sp modelId="{DC8E322A-4EA2-4F94-BEC0-16DA3FB6218B}">
      <dsp:nvSpPr>
        <dsp:cNvPr id="0" name=""/>
        <dsp:cNvSpPr/>
      </dsp:nvSpPr>
      <dsp:spPr>
        <a:xfrm>
          <a:off x="0" y="931279"/>
          <a:ext cx="6666833" cy="804960"/>
        </a:xfrm>
        <a:prstGeom prst="roundRect">
          <a:avLst/>
        </a:prstGeom>
        <a:gradFill rotWithShape="0">
          <a:gsLst>
            <a:gs pos="0">
              <a:schemeClr val="accent5">
                <a:hueOff val="-2430430"/>
                <a:satOff val="-165"/>
                <a:lumOff val="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30430"/>
                <a:satOff val="-165"/>
                <a:lumOff val="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30430"/>
                <a:satOff val="-165"/>
                <a:lumOff val="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-Logo na banerach hali  x4 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295" y="970574"/>
        <a:ext cx="6588243" cy="726370"/>
      </dsp:txXfrm>
    </dsp:sp>
    <dsp:sp modelId="{DAB7B2DA-D2FE-41D2-BD7C-D9A90A7B375A}">
      <dsp:nvSpPr>
        <dsp:cNvPr id="0" name=""/>
        <dsp:cNvSpPr/>
      </dsp:nvSpPr>
      <dsp:spPr>
        <a:xfrm>
          <a:off x="0" y="1860079"/>
          <a:ext cx="6666833" cy="804960"/>
        </a:xfrm>
        <a:prstGeom prst="roundRect">
          <a:avLst/>
        </a:prstGeom>
        <a:gradFill rotWithShape="0">
          <a:gsLst>
            <a:gs pos="0">
              <a:schemeClr val="accent5">
                <a:hueOff val="-4860860"/>
                <a:satOff val="-330"/>
                <a:lumOff val="7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860860"/>
                <a:satOff val="-330"/>
                <a:lumOff val="7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860860"/>
                <a:satOff val="-330"/>
                <a:lumOff val="7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-Logo na plakatach promujących wydarzenie 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295" y="1899374"/>
        <a:ext cx="6588243" cy="726370"/>
      </dsp:txXfrm>
    </dsp:sp>
    <dsp:sp modelId="{9D579684-3661-49AC-A217-B88E7348972D}">
      <dsp:nvSpPr>
        <dsp:cNvPr id="0" name=""/>
        <dsp:cNvSpPr/>
      </dsp:nvSpPr>
      <dsp:spPr>
        <a:xfrm>
          <a:off x="0" y="2788879"/>
          <a:ext cx="6666833" cy="804960"/>
        </a:xfrm>
        <a:prstGeom prst="roundRect">
          <a:avLst/>
        </a:prstGeom>
        <a:gradFill rotWithShape="0">
          <a:gsLst>
            <a:gs pos="0">
              <a:schemeClr val="accent5">
                <a:hueOff val="-7291290"/>
                <a:satOff val="-496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291290"/>
                <a:satOff val="-496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291290"/>
                <a:satOff val="-496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-Zamieszczenie informacji o działalności firmy w mediach społecznościowych Klubu --Sportowego K.S. Karpaty Krosno 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295" y="2828174"/>
        <a:ext cx="6588243" cy="726370"/>
      </dsp:txXfrm>
    </dsp:sp>
    <dsp:sp modelId="{5D22E601-EB85-4A03-A72C-71031B65D075}">
      <dsp:nvSpPr>
        <dsp:cNvPr id="0" name=""/>
        <dsp:cNvSpPr/>
      </dsp:nvSpPr>
      <dsp:spPr>
        <a:xfrm>
          <a:off x="0" y="3717679"/>
          <a:ext cx="6666833" cy="804960"/>
        </a:xfrm>
        <a:prstGeom prst="roundRect">
          <a:avLst/>
        </a:prstGeom>
        <a:gradFill rotWithShape="0">
          <a:gsLst>
            <a:gs pos="0">
              <a:schemeClr val="accent5">
                <a:hueOff val="-9721720"/>
                <a:satOff val="-661"/>
                <a:lumOff val="15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721720"/>
                <a:satOff val="-661"/>
                <a:lumOff val="15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721720"/>
                <a:satOff val="-661"/>
                <a:lumOff val="15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-Wywiad dla telewizji klubowej oraz portalu krosno112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295" y="3756974"/>
        <a:ext cx="6588243" cy="726370"/>
      </dsp:txXfrm>
    </dsp:sp>
    <dsp:sp modelId="{72F58986-0863-4B8D-B007-7B916E3D87E7}">
      <dsp:nvSpPr>
        <dsp:cNvPr id="0" name=""/>
        <dsp:cNvSpPr/>
      </dsp:nvSpPr>
      <dsp:spPr>
        <a:xfrm>
          <a:off x="0" y="4648959"/>
          <a:ext cx="6666833" cy="804960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-Informacje czytane przez spikera w trakcie trwania zawodów 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295" y="4688254"/>
        <a:ext cx="6588243" cy="7263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E66061-DE9A-446E-8FB0-862630EDF557}">
      <dsp:nvSpPr>
        <dsp:cNvPr id="0" name=""/>
        <dsp:cNvSpPr/>
      </dsp:nvSpPr>
      <dsp:spPr>
        <a:xfrm>
          <a:off x="3364992" y="1912"/>
          <a:ext cx="3785616" cy="8360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Sponsor Silver (wsparcie minimum 1500 złotych)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05805" y="42725"/>
        <a:ext cx="3703990" cy="754434"/>
      </dsp:txXfrm>
    </dsp:sp>
    <dsp:sp modelId="{57C95B81-4354-4004-829F-A7C27EA30BE4}">
      <dsp:nvSpPr>
        <dsp:cNvPr id="0" name=""/>
        <dsp:cNvSpPr/>
      </dsp:nvSpPr>
      <dsp:spPr>
        <a:xfrm>
          <a:off x="3364992" y="879775"/>
          <a:ext cx="3785616" cy="836060"/>
        </a:xfrm>
        <a:prstGeom prst="roundRect">
          <a:avLst/>
        </a:prstGeom>
        <a:gradFill rotWithShape="0">
          <a:gsLst>
            <a:gs pos="0">
              <a:schemeClr val="accent5">
                <a:hueOff val="-3038037"/>
                <a:satOff val="-207"/>
                <a:lumOff val="4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038037"/>
                <a:satOff val="-207"/>
                <a:lumOff val="4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038037"/>
                <a:satOff val="-207"/>
                <a:lumOff val="4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-Logo na banerach hali x2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05805" y="920588"/>
        <a:ext cx="3703990" cy="754434"/>
      </dsp:txXfrm>
    </dsp:sp>
    <dsp:sp modelId="{F1E20571-C10E-4811-AEF3-703D3392184A}">
      <dsp:nvSpPr>
        <dsp:cNvPr id="0" name=""/>
        <dsp:cNvSpPr/>
      </dsp:nvSpPr>
      <dsp:spPr>
        <a:xfrm>
          <a:off x="3364992" y="1757638"/>
          <a:ext cx="3785616" cy="836060"/>
        </a:xfrm>
        <a:prstGeom prst="roundRect">
          <a:avLst/>
        </a:prstGeom>
        <a:gradFill rotWithShape="0">
          <a:gsLst>
            <a:gs pos="0">
              <a:schemeClr val="accent5">
                <a:hueOff val="-6076075"/>
                <a:satOff val="-413"/>
                <a:lumOff val="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76075"/>
                <a:satOff val="-413"/>
                <a:lumOff val="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76075"/>
                <a:satOff val="-413"/>
                <a:lumOff val="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-Logo na plakatach promujących wydarzenie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05805" y="1798451"/>
        <a:ext cx="3703990" cy="754434"/>
      </dsp:txXfrm>
    </dsp:sp>
    <dsp:sp modelId="{C4EFA13B-B6C0-46BB-9778-1E1EC7C914D2}">
      <dsp:nvSpPr>
        <dsp:cNvPr id="0" name=""/>
        <dsp:cNvSpPr/>
      </dsp:nvSpPr>
      <dsp:spPr>
        <a:xfrm>
          <a:off x="3364992" y="2635502"/>
          <a:ext cx="3785616" cy="836060"/>
        </a:xfrm>
        <a:prstGeom prst="roundRect">
          <a:avLst/>
        </a:prstGeom>
        <a:gradFill rotWithShape="0">
          <a:gsLst>
            <a:gs pos="0">
              <a:schemeClr val="accent5">
                <a:hueOff val="-9114112"/>
                <a:satOff val="-620"/>
                <a:lumOff val="1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114112"/>
                <a:satOff val="-620"/>
                <a:lumOff val="1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114112"/>
                <a:satOff val="-620"/>
                <a:lumOff val="1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-Wywiad dla telewizji klubowej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05805" y="2676315"/>
        <a:ext cx="3703990" cy="754434"/>
      </dsp:txXfrm>
    </dsp:sp>
    <dsp:sp modelId="{43B5525F-A8E1-42A5-8020-84049CDE7010}">
      <dsp:nvSpPr>
        <dsp:cNvPr id="0" name=""/>
        <dsp:cNvSpPr/>
      </dsp:nvSpPr>
      <dsp:spPr>
        <a:xfrm>
          <a:off x="3364992" y="3513365"/>
          <a:ext cx="3785616" cy="836060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-Informacje czytane przez spikera podczas trwania zawodów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05805" y="3554178"/>
        <a:ext cx="3703990" cy="7544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6328AB-EA5C-48AA-B16A-8AA8064C022C}">
      <dsp:nvSpPr>
        <dsp:cNvPr id="0" name=""/>
        <dsp:cNvSpPr/>
      </dsp:nvSpPr>
      <dsp:spPr>
        <a:xfrm>
          <a:off x="0" y="12559"/>
          <a:ext cx="6666833" cy="1216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Sponsor </a:t>
          </a:r>
          <a:r>
            <a:rPr lang="pl-PL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Bronze</a:t>
          </a:r>
          <a:r>
            <a:rPr lang="pl-PL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(wsparcie poprzez dostarczenie zdrowej żywności, statuetek, medali oraz nagród rzeczowych)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399" y="71958"/>
        <a:ext cx="6548035" cy="1098002"/>
      </dsp:txXfrm>
    </dsp:sp>
    <dsp:sp modelId="{B990806B-3FC9-4A9F-8A7D-5DADE75600B7}">
      <dsp:nvSpPr>
        <dsp:cNvPr id="0" name=""/>
        <dsp:cNvSpPr/>
      </dsp:nvSpPr>
      <dsp:spPr>
        <a:xfrm>
          <a:off x="0" y="1416560"/>
          <a:ext cx="6666833" cy="1216800"/>
        </a:xfrm>
        <a:prstGeom prst="roundRect">
          <a:avLst/>
        </a:prstGeom>
        <a:gradFill rotWithShape="0">
          <a:gsLst>
            <a:gs pos="0">
              <a:schemeClr val="accent2">
                <a:hueOff val="2147871"/>
                <a:satOff val="-6164"/>
                <a:lumOff val="-98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147871"/>
                <a:satOff val="-6164"/>
                <a:lumOff val="-98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147871"/>
                <a:satOff val="-6164"/>
                <a:lumOff val="-98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-Logo na plakatach promujących wydarzenie 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399" y="1475959"/>
        <a:ext cx="6548035" cy="1098002"/>
      </dsp:txXfrm>
    </dsp:sp>
    <dsp:sp modelId="{2C1A5B86-0485-4478-BB67-C6EBD995DFFD}">
      <dsp:nvSpPr>
        <dsp:cNvPr id="0" name=""/>
        <dsp:cNvSpPr/>
      </dsp:nvSpPr>
      <dsp:spPr>
        <a:xfrm>
          <a:off x="0" y="2820560"/>
          <a:ext cx="6666833" cy="1216800"/>
        </a:xfrm>
        <a:prstGeom prst="roundRect">
          <a:avLst/>
        </a:prstGeom>
        <a:gradFill rotWithShape="0">
          <a:gsLst>
            <a:gs pos="0">
              <a:schemeClr val="accent2">
                <a:hueOff val="4295743"/>
                <a:satOff val="-12329"/>
                <a:lumOff val="-197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295743"/>
                <a:satOff val="-12329"/>
                <a:lumOff val="-197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295743"/>
                <a:satOff val="-12329"/>
                <a:lumOff val="-197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-Własne stoiska podczas wydarzenia 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399" y="2879959"/>
        <a:ext cx="6548035" cy="1098002"/>
      </dsp:txXfrm>
    </dsp:sp>
    <dsp:sp modelId="{9FFFC132-AE02-4EC3-A2E2-F698F59B6C5B}">
      <dsp:nvSpPr>
        <dsp:cNvPr id="0" name=""/>
        <dsp:cNvSpPr/>
      </dsp:nvSpPr>
      <dsp:spPr>
        <a:xfrm>
          <a:off x="0" y="4224560"/>
          <a:ext cx="6666833" cy="1216800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-Informacje czytane przez spikera podczas trwania zawodów 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399" y="4283959"/>
        <a:ext cx="6548035" cy="10980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39272-8C98-4E7D-ABF2-3CBE2338E1ED}">
      <dsp:nvSpPr>
        <dsp:cNvPr id="0" name=""/>
        <dsp:cNvSpPr/>
      </dsp:nvSpPr>
      <dsp:spPr>
        <a:xfrm>
          <a:off x="0" y="477"/>
          <a:ext cx="6245265" cy="6574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F472F6-DFB6-482F-95F5-9BFDFA8069DD}">
      <dsp:nvSpPr>
        <dsp:cNvPr id="0" name=""/>
        <dsp:cNvSpPr/>
      </dsp:nvSpPr>
      <dsp:spPr>
        <a:xfrm>
          <a:off x="198881" y="148405"/>
          <a:ext cx="361601" cy="36160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EA1AE6-B326-4739-8B2A-75BB1EACD83E}">
      <dsp:nvSpPr>
        <dsp:cNvPr id="0" name=""/>
        <dsp:cNvSpPr/>
      </dsp:nvSpPr>
      <dsp:spPr>
        <a:xfrm>
          <a:off x="759363" y="477"/>
          <a:ext cx="5485901" cy="65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81" tIns="69581" rIns="69581" bIns="6958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9:00- </a:t>
          </a:r>
          <a:r>
            <a:rPr lang="pl-PL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Zbiórka</a:t>
          </a:r>
          <a:r>
            <a:rPr lang="pl-PL" sz="1600" kern="1200" dirty="0"/>
            <a:t> drużyn</a:t>
          </a:r>
          <a:endParaRPr lang="en-US" sz="1600" kern="1200" dirty="0"/>
        </a:p>
      </dsp:txBody>
      <dsp:txXfrm>
        <a:off x="759363" y="477"/>
        <a:ext cx="5485901" cy="657457"/>
      </dsp:txXfrm>
    </dsp:sp>
    <dsp:sp modelId="{D184EEDC-49E1-42C1-BAA9-B106F19E6826}">
      <dsp:nvSpPr>
        <dsp:cNvPr id="0" name=""/>
        <dsp:cNvSpPr/>
      </dsp:nvSpPr>
      <dsp:spPr>
        <a:xfrm>
          <a:off x="0" y="822299"/>
          <a:ext cx="6245265" cy="6574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6461FE-8BDD-4704-8DE8-D2157E4B359A}">
      <dsp:nvSpPr>
        <dsp:cNvPr id="0" name=""/>
        <dsp:cNvSpPr/>
      </dsp:nvSpPr>
      <dsp:spPr>
        <a:xfrm>
          <a:off x="198881" y="970227"/>
          <a:ext cx="361601" cy="36160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4AA724-C4B8-4A79-9312-1AADC6D91E57}">
      <dsp:nvSpPr>
        <dsp:cNvPr id="0" name=""/>
        <dsp:cNvSpPr/>
      </dsp:nvSpPr>
      <dsp:spPr>
        <a:xfrm>
          <a:off x="759363" y="822299"/>
          <a:ext cx="5485901" cy="65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81" tIns="69581" rIns="69581" bIns="6958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9:20- </a:t>
          </a:r>
          <a:r>
            <a:rPr lang="pl-PL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Uroczyste</a:t>
          </a:r>
          <a:r>
            <a:rPr lang="pl-PL" sz="1600" kern="1200" dirty="0"/>
            <a:t> rozpoczęcie w obecności Prezesa i Dyrektora</a:t>
          </a:r>
          <a:endParaRPr lang="en-US" sz="1600" kern="1200" dirty="0"/>
        </a:p>
      </dsp:txBody>
      <dsp:txXfrm>
        <a:off x="759363" y="822299"/>
        <a:ext cx="5485901" cy="657457"/>
      </dsp:txXfrm>
    </dsp:sp>
    <dsp:sp modelId="{B031B9EC-457D-456C-B9E1-D785EFF20DCA}">
      <dsp:nvSpPr>
        <dsp:cNvPr id="0" name=""/>
        <dsp:cNvSpPr/>
      </dsp:nvSpPr>
      <dsp:spPr>
        <a:xfrm>
          <a:off x="0" y="1644122"/>
          <a:ext cx="6245265" cy="65745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9F46A1-3E23-48BE-8D81-5BF22394E102}">
      <dsp:nvSpPr>
        <dsp:cNvPr id="0" name=""/>
        <dsp:cNvSpPr/>
      </dsp:nvSpPr>
      <dsp:spPr>
        <a:xfrm>
          <a:off x="198881" y="1792050"/>
          <a:ext cx="361601" cy="36160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605422-4DBE-49D1-98F0-6BFD20E40E31}">
      <dsp:nvSpPr>
        <dsp:cNvPr id="0" name=""/>
        <dsp:cNvSpPr/>
      </dsp:nvSpPr>
      <dsp:spPr>
        <a:xfrm>
          <a:off x="759363" y="1644122"/>
          <a:ext cx="5485901" cy="65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81" tIns="69581" rIns="69581" bIns="6958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9:30- </a:t>
          </a:r>
          <a:r>
            <a:rPr lang="pl-PL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Pierwszy</a:t>
          </a:r>
          <a:r>
            <a:rPr lang="pl-PL" sz="1600" kern="1200" dirty="0"/>
            <a:t> mecz</a:t>
          </a:r>
          <a:endParaRPr lang="en-US" sz="1600" kern="1200" dirty="0"/>
        </a:p>
      </dsp:txBody>
      <dsp:txXfrm>
        <a:off x="759363" y="1644122"/>
        <a:ext cx="5485901" cy="657457"/>
      </dsp:txXfrm>
    </dsp:sp>
    <dsp:sp modelId="{FC20C157-7895-4CAE-A9E6-5B5F34BD8C52}">
      <dsp:nvSpPr>
        <dsp:cNvPr id="0" name=""/>
        <dsp:cNvSpPr/>
      </dsp:nvSpPr>
      <dsp:spPr>
        <a:xfrm>
          <a:off x="0" y="2465944"/>
          <a:ext cx="6245265" cy="65745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2894C9-BCE8-4E87-B2F2-B4761C184624}">
      <dsp:nvSpPr>
        <dsp:cNvPr id="0" name=""/>
        <dsp:cNvSpPr/>
      </dsp:nvSpPr>
      <dsp:spPr>
        <a:xfrm>
          <a:off x="198881" y="2613872"/>
          <a:ext cx="361601" cy="36160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BFFCA8-CFDE-4B32-A7B7-9435C842512D}">
      <dsp:nvSpPr>
        <dsp:cNvPr id="0" name=""/>
        <dsp:cNvSpPr/>
      </dsp:nvSpPr>
      <dsp:spPr>
        <a:xfrm>
          <a:off x="759363" y="2465944"/>
          <a:ext cx="5485901" cy="65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81" tIns="69581" rIns="69581" bIns="6958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14:00- Koniec fazy grupowej</a:t>
          </a:r>
          <a:endParaRPr lang="en-US" sz="1600" kern="1200" dirty="0"/>
        </a:p>
      </dsp:txBody>
      <dsp:txXfrm>
        <a:off x="759363" y="2465944"/>
        <a:ext cx="5485901" cy="657457"/>
      </dsp:txXfrm>
    </dsp:sp>
    <dsp:sp modelId="{E4B29525-719E-435B-B074-8B4F1E01A6A1}">
      <dsp:nvSpPr>
        <dsp:cNvPr id="0" name=""/>
        <dsp:cNvSpPr/>
      </dsp:nvSpPr>
      <dsp:spPr>
        <a:xfrm>
          <a:off x="0" y="3287766"/>
          <a:ext cx="6245265" cy="65745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91BE65-87B1-4F65-853D-D605CCC06FF5}">
      <dsp:nvSpPr>
        <dsp:cNvPr id="0" name=""/>
        <dsp:cNvSpPr/>
      </dsp:nvSpPr>
      <dsp:spPr>
        <a:xfrm>
          <a:off x="198881" y="3435694"/>
          <a:ext cx="361601" cy="36160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392066-B812-4F43-BA7E-F2D439DBE01F}">
      <dsp:nvSpPr>
        <dsp:cNvPr id="0" name=""/>
        <dsp:cNvSpPr/>
      </dsp:nvSpPr>
      <dsp:spPr>
        <a:xfrm>
          <a:off x="759363" y="3287766"/>
          <a:ext cx="5485901" cy="65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81" tIns="69581" rIns="69581" bIns="6958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14:30- </a:t>
          </a:r>
          <a:r>
            <a:rPr lang="pl-PL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Półfinały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9363" y="3287766"/>
        <a:ext cx="5485901" cy="657457"/>
      </dsp:txXfrm>
    </dsp:sp>
    <dsp:sp modelId="{DCBD2F7C-B219-4201-A4BB-4D8889E72955}">
      <dsp:nvSpPr>
        <dsp:cNvPr id="0" name=""/>
        <dsp:cNvSpPr/>
      </dsp:nvSpPr>
      <dsp:spPr>
        <a:xfrm>
          <a:off x="0" y="4109589"/>
          <a:ext cx="6245265" cy="6574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5948BD-5F1D-4482-B1B7-FB2B24DA5A8B}">
      <dsp:nvSpPr>
        <dsp:cNvPr id="0" name=""/>
        <dsp:cNvSpPr/>
      </dsp:nvSpPr>
      <dsp:spPr>
        <a:xfrm>
          <a:off x="198881" y="4257517"/>
          <a:ext cx="361601" cy="36160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4C99CC-662A-43C5-A496-5254E2D36208}">
      <dsp:nvSpPr>
        <dsp:cNvPr id="0" name=""/>
        <dsp:cNvSpPr/>
      </dsp:nvSpPr>
      <dsp:spPr>
        <a:xfrm>
          <a:off x="759363" y="4109589"/>
          <a:ext cx="5485901" cy="65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81" tIns="69581" rIns="69581" bIns="6958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15:20- </a:t>
          </a:r>
          <a:r>
            <a:rPr lang="pl-PL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Finał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9363" y="4109589"/>
        <a:ext cx="5485901" cy="657457"/>
      </dsp:txXfrm>
    </dsp:sp>
    <dsp:sp modelId="{09744F3E-1C59-4536-BF8E-C0FD22CD6CF7}">
      <dsp:nvSpPr>
        <dsp:cNvPr id="0" name=""/>
        <dsp:cNvSpPr/>
      </dsp:nvSpPr>
      <dsp:spPr>
        <a:xfrm>
          <a:off x="0" y="4931411"/>
          <a:ext cx="6245265" cy="6574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C0BB2D-9BDE-4454-B4EF-5E07A36B5AC0}">
      <dsp:nvSpPr>
        <dsp:cNvPr id="0" name=""/>
        <dsp:cNvSpPr/>
      </dsp:nvSpPr>
      <dsp:spPr>
        <a:xfrm>
          <a:off x="198881" y="5079339"/>
          <a:ext cx="361601" cy="361601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D75F6F-2DB7-45D7-A726-534CEF55AF8F}">
      <dsp:nvSpPr>
        <dsp:cNvPr id="0" name=""/>
        <dsp:cNvSpPr/>
      </dsp:nvSpPr>
      <dsp:spPr>
        <a:xfrm>
          <a:off x="759363" y="4931411"/>
          <a:ext cx="5485901" cy="65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81" tIns="69581" rIns="69581" bIns="6958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16:00- </a:t>
          </a:r>
          <a:r>
            <a:rPr lang="pl-PL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Uroczyste</a:t>
          </a:r>
          <a:r>
            <a:rPr lang="pl-PL" sz="1600" kern="1200" dirty="0"/>
            <a:t> zakończenie, wręczenie pamiątek i medali dla wszystkich uczestników wraz z dekoracją zwycięzców </a:t>
          </a:r>
          <a:endParaRPr lang="en-US" sz="1600" kern="1200" dirty="0"/>
        </a:p>
      </dsp:txBody>
      <dsp:txXfrm>
        <a:off x="759363" y="4931411"/>
        <a:ext cx="5485901" cy="6574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094C3-79E6-43FD-AA59-29643F41E69B}" type="datetimeFigureOut">
              <a:rPr lang="pl-PL" smtClean="0"/>
              <a:t>25.10.2025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A7C43-385D-406D-A1DF-662C467573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0561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A7C43-385D-406D-A1DF-662C4675732A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5837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510D97-959D-4FE3-98D4-C2A81DFEA7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3B34B8F-D5AC-4B0E-BC29-463D9713DC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1284C65-E1A4-383E-2508-CD4D66105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6F066-1EE7-4E2D-B7A3-58673E713AE5}" type="datetimeFigureOut">
              <a:rPr lang="pl-PL" smtClean="0"/>
              <a:t>25.10.2025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6F0C4B0-E759-AC89-B3BD-1D2EC9219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D13EBAD-918F-FFBA-CB6F-30E9D9DFA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11A2-6D33-4743-A2C7-1AA0C68CFF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8145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763C03-0CF1-68C3-5FE3-7A193082E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A540379-0524-6AEE-61BC-E516270A93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4C370CB-C051-5019-06ED-7823E8314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6F066-1EE7-4E2D-B7A3-58673E713AE5}" type="datetimeFigureOut">
              <a:rPr lang="pl-PL" smtClean="0"/>
              <a:t>25.10.2025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5AC7A90-B318-3344-771A-4DEDBA1A2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11F4560-23CF-673A-6FED-DAD677A72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11A2-6D33-4743-A2C7-1AA0C68CFF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3172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CAE50553-D0F2-82E9-4CD9-1DF21C8CDA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A1A32CC-70DD-2297-4F5C-5CB7CA655C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63670CF-2FF7-7B89-C05B-D2D1A4448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6F066-1EE7-4E2D-B7A3-58673E713AE5}" type="datetimeFigureOut">
              <a:rPr lang="pl-PL" smtClean="0"/>
              <a:t>25.10.2025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9575225-3818-174A-ECB3-773F20599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93E4F00-D067-8CCB-8DA4-6F6B6D843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11A2-6D33-4743-A2C7-1AA0C68CFF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1069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22E711-1803-D041-1E54-88D944A28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9FB9184-B10A-52A5-3FF7-7F913A4DA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9B89DB9-2533-1529-01EE-43EE84F15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6F066-1EE7-4E2D-B7A3-58673E713AE5}" type="datetimeFigureOut">
              <a:rPr lang="pl-PL" smtClean="0"/>
              <a:t>25.10.2025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60FDC18-D0A6-E170-1298-B6331DF8C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B453BDD-5C45-5099-A1EA-C2B9F85AD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11A2-6D33-4743-A2C7-1AA0C68CFF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2182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442501-C61B-DF31-5A1A-F2DA60480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7D8CCBB-9C02-5CC6-3E95-1C0D095C2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5005290-0375-B54A-4064-4FAFF130D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6F066-1EE7-4E2D-B7A3-58673E713AE5}" type="datetimeFigureOut">
              <a:rPr lang="pl-PL" smtClean="0"/>
              <a:t>25.10.2025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E38ED83-EE19-0286-E5AF-CBBCF7D41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EAF7AA3-3CD1-5A6C-2B6B-0911ECB6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11A2-6D33-4743-A2C7-1AA0C68CFF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2957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F61576-9579-00FC-5D96-0F7658AFA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0D3E67-57AE-ADD6-10C6-2DF68CF248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86241E2-2CE7-0BEE-0E5C-3DAF7834F5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4482C6F-37AF-EEBA-8CD4-3EFD42FE1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6F066-1EE7-4E2D-B7A3-58673E713AE5}" type="datetimeFigureOut">
              <a:rPr lang="pl-PL" smtClean="0"/>
              <a:t>25.10.2025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E4A98A8-748E-B178-E79E-71EEF1F06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72AFBB2-4DB0-A632-EB12-A6E2C6F03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11A2-6D33-4743-A2C7-1AA0C68CFF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6658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383274-CA2C-2C83-C60D-3E45F723F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7B94F1F-F4BF-50DE-1A1A-1AFB2C970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3ED689A-06A3-2201-DD8B-B16FA5FC06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D26C20C-939C-F706-A86B-2C54A8050B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C2BC0E8-A2D1-A719-2CEA-A653281AB1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06FB6517-D297-8EBE-BE7E-E48EF5E37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6F066-1EE7-4E2D-B7A3-58673E713AE5}" type="datetimeFigureOut">
              <a:rPr lang="pl-PL" smtClean="0"/>
              <a:t>25.10.2025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56354525-521A-CE7A-8AEB-1C5FCD224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6924E405-7046-276C-A49D-02FCB23C9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11A2-6D33-4743-A2C7-1AA0C68CFF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9539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9BCBBF-ADC2-3C51-A507-901782DBB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0BD2B1C-9562-1E6F-AA19-7F2F048F9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6F066-1EE7-4E2D-B7A3-58673E713AE5}" type="datetimeFigureOut">
              <a:rPr lang="pl-PL" smtClean="0"/>
              <a:t>25.10.2025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14D99FF-3AD3-9C74-EA04-FC066169E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5916F6D-7278-C91B-2A38-3F518D547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11A2-6D33-4743-A2C7-1AA0C68CFF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2381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2F644418-9271-2A8D-3CE2-39B47D965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6F066-1EE7-4E2D-B7A3-58673E713AE5}" type="datetimeFigureOut">
              <a:rPr lang="pl-PL" smtClean="0"/>
              <a:t>25.10.2025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4C25529C-14E8-4E9F-B7C9-BA3120206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A31AEC5-2B23-9E7E-7D37-66FEB9240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11A2-6D33-4743-A2C7-1AA0C68CFF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2404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39B1E4-1CA4-ECC5-3727-5CAAEE0E4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81D5596-125E-1D17-83D7-51F6645A9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4F0769F-350E-5BEE-F92D-30B9626110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8978AD2-3E2E-E51B-7C17-15C67897B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6F066-1EE7-4E2D-B7A3-58673E713AE5}" type="datetimeFigureOut">
              <a:rPr lang="pl-PL" smtClean="0"/>
              <a:t>25.10.2025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0902C7F-0FED-1291-2458-C53CE85EA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AA5595A-827A-127E-C90C-94ACD6E03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11A2-6D33-4743-A2C7-1AA0C68CFF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0713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6D9055-6AAE-37D8-F746-5AC119997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6BA6F9E6-9034-2350-1720-05E18B647D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C9B16FE-E2A4-08A0-BCEB-7957A0B64F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6C7DD68-91FA-3460-57D0-CE916B993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6F066-1EE7-4E2D-B7A3-58673E713AE5}" type="datetimeFigureOut">
              <a:rPr lang="pl-PL" smtClean="0"/>
              <a:t>25.10.2025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48D8269-0E79-21C6-85E5-5170C8009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1959AED-D393-1197-6F44-BD863A3E1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11A2-6D33-4743-A2C7-1AA0C68CFF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4937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7D00EE51-FC3D-92A6-5510-3C8942F6A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3C1FE27-2058-D6B3-ED0A-C51B61112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5E785BB-0C2E-2D47-113A-4E210969AA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06F066-1EE7-4E2D-B7A3-58673E713AE5}" type="datetimeFigureOut">
              <a:rPr lang="pl-PL" smtClean="0"/>
              <a:t>25.10.2025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4D2E384-98DB-436C-170D-A5EF422616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D28FEB2-7511-9CA6-788B-2C958A06C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EF11A2-6D33-4743-A2C7-1AA0C68CFF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7056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0B108CF1-E0B0-BA45-AF2C-A421FBBA107F}"/>
              </a:ext>
            </a:extLst>
          </p:cNvPr>
          <p:cNvSpPr txBox="1"/>
          <p:nvPr/>
        </p:nvSpPr>
        <p:spPr>
          <a:xfrm>
            <a:off x="345882" y="297290"/>
            <a:ext cx="117546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Wyższa Szkoła Edukacja w Sporcie</a:t>
            </a:r>
          </a:p>
          <a:p>
            <a:pPr algn="ctr"/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Specjalność: Menedżer Obiektu Sportowego*/Menedżer Sportu*</a:t>
            </a:r>
          </a:p>
          <a:p>
            <a:pPr algn="ctr"/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 MENEDŻERSKI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0F6B628-A905-BC49-BD01-6366471431F5}"/>
              </a:ext>
            </a:extLst>
          </p:cNvPr>
          <p:cNvSpPr txBox="1"/>
          <p:nvPr/>
        </p:nvSpPr>
        <p:spPr>
          <a:xfrm>
            <a:off x="345882" y="3182730"/>
            <a:ext cx="11754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Temat projektu: Organizacja Otwartych Mistrzostw Szkół Podstawowych </a:t>
            </a:r>
            <a:r>
              <a:rPr lang="pl-P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Futsalu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 Krośnie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08458169-1A3A-A84E-AB0D-BB01C0466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0" y="1634382"/>
            <a:ext cx="1292860" cy="129286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440D298-E0C7-7E4D-BB0B-F3868EE41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5446" y="1607866"/>
            <a:ext cx="2237863" cy="1345892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1F6D370D-5C31-4E42-9F01-1815006A8496}"/>
              </a:ext>
            </a:extLst>
          </p:cNvPr>
          <p:cNvSpPr txBox="1"/>
          <p:nvPr/>
        </p:nvSpPr>
        <p:spPr>
          <a:xfrm>
            <a:off x="345882" y="4252288"/>
            <a:ext cx="11754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 projektu: Grzegorz Gawle 6385 student WSEWS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4EF11157-7BD4-204B-8734-A276E23DD752}"/>
              </a:ext>
            </a:extLst>
          </p:cNvPr>
          <p:cNvSpPr txBox="1"/>
          <p:nvPr/>
        </p:nvSpPr>
        <p:spPr>
          <a:xfrm>
            <a:off x="345882" y="4737828"/>
            <a:ext cx="11754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Promotor projektu: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WSEWS Maciej Słowak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10EBD7A6-B2F0-E546-9B39-F34A0A6D3B5E}"/>
              </a:ext>
            </a:extLst>
          </p:cNvPr>
          <p:cNvSpPr txBox="1"/>
          <p:nvPr/>
        </p:nvSpPr>
        <p:spPr>
          <a:xfrm>
            <a:off x="345882" y="5298728"/>
            <a:ext cx="11754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Recenzent projektu: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WSEWS Marek Rybiński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67EEB9FD-0EFA-CD44-8FFC-EEF53B6C3F95}"/>
              </a:ext>
            </a:extLst>
          </p:cNvPr>
          <p:cNvSpPr txBox="1"/>
          <p:nvPr/>
        </p:nvSpPr>
        <p:spPr>
          <a:xfrm>
            <a:off x="345882" y="6075948"/>
            <a:ext cx="11754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Korporacja Master Manager of Sport</a:t>
            </a:r>
          </a:p>
          <a:p>
            <a:pPr algn="ctr"/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Warszawa*/Bielsko-Biała* rok 2023*</a:t>
            </a:r>
          </a:p>
        </p:txBody>
      </p:sp>
    </p:spTree>
    <p:extLst>
      <p:ext uri="{BB962C8B-B14F-4D97-AF65-F5344CB8AC3E}">
        <p14:creationId xmlns:p14="http://schemas.microsoft.com/office/powerpoint/2010/main" val="1846834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D6C7D03-1F05-9B3E-AAE9-96A3F3DE8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pl-PL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REGULAMIN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080F78E-438B-0A56-9617-0DA456298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215153"/>
            <a:ext cx="7195275" cy="6632709"/>
          </a:xfrm>
        </p:spPr>
        <p:txBody>
          <a:bodyPr anchor="ctr">
            <a:normAutofit/>
          </a:bodyPr>
          <a:lstStyle/>
          <a:p>
            <a:pPr marL="0" lvl="0" indent="0">
              <a:buNone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1.Mecze będą rozgrywane wg przepisów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futsalu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 wyłączeniem czasu gry (pkt.2), fauli akumulowanych (pkt 3) oraz czasu na żądanie (pkt.4).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Gramy systemem 4+1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3.Mecze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grupowe,ćwierćfinałowe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półfinałowe i finałowe trwają 1 x 12 minut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Trzeci i każdy kolejny faul w meczu karany jest rzutem karnym przedłużonym.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W każdej kategorii drużynie przysługuje jeden 30 sekundowy czas w trakcie spotkania.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6.W meczach grupowych za zwycięstwo przyznaje się 3 punkty, za remis 1 punkt za porażkę 0 punktów.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O kolejności w tabeli w rozgrywkach grupowych zarówno w turnieju eliminacyjnym jak i głównym decydują kolejno: a) liczba punktów b) mecz bezpośredni, a w przypadku większej ilości zespołów tzw. „mała tabela” c) różnica pomiędzy bramkami strzelonymi i straconymi tzw. bilans bramkowy d) większa ilość strzelonych bramek e) losowanie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8.Zespoły zostają podzielone na grupy zgodnie z losowaniem przeprowadzonym przed turniejem. Organizator ma możliwość modyfikacji składu grup jeżeli pozwoli to sprawniej przeprowadzić zawody.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Zespoły z miejsc 1-2 awansują do półfinałów natomiast zespoły z miejsc 3 zajmują lokaty 5-6, a z miejsc 4, lokaty 7-8.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10.W przypadku remisu w półfinale, finale i o 3 miejsce, drużyny wykonują po 3 rzuty karne, a następnie aż do skutku po jednym aż do wyłonienia zwycięzcy.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11.Zawodnicy nie mogą grać w biżuterii, ani z innymi niebezpiecznymi przedmiotami.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300" dirty="0"/>
          </a:p>
        </p:txBody>
      </p:sp>
    </p:spTree>
    <p:extLst>
      <p:ext uri="{BB962C8B-B14F-4D97-AF65-F5344CB8AC3E}">
        <p14:creationId xmlns:p14="http://schemas.microsoft.com/office/powerpoint/2010/main" val="1925065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BEF0DC6-7A49-0286-7EFE-5395B4808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NAGRODY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33F3BFC-7029-2A86-2490-D1384803F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Nagrody rzeczowe dla każdej uczestniczącej drużyny</a:t>
            </a:r>
          </a:p>
          <a:p>
            <a:pPr marL="0" indent="0">
              <a:buNone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Pamiątkowe zdjęcie dla każdej z drużyn </a:t>
            </a:r>
          </a:p>
          <a:p>
            <a:pPr marL="0" indent="0">
              <a:buNone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Medale dla zespołów 1-3</a:t>
            </a:r>
          </a:p>
          <a:p>
            <a:pPr marL="0" indent="0">
              <a:buNone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Puchary dla zespołów 1-3</a:t>
            </a:r>
          </a:p>
          <a:p>
            <a:pPr marL="0" indent="0">
              <a:buNone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Nagrody rzeczowe dla najlepszych zawodników(najlepszy zawodnik ,najlepszy strzelec , najlepszy bramkarz)</a:t>
            </a:r>
          </a:p>
          <a:p>
            <a:pPr marL="0" indent="0">
              <a:buNone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Nagroda w postaci wspólnego zdjęcia z gośćmi specjalnymi 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7076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-1500"/>
            <a:ext cx="12191998" cy="6858000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635" y="-1500"/>
            <a:ext cx="8119933" cy="6858001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D0659F6-0853-468D-B1B2-44FDBE98B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9272" y="-3000"/>
            <a:ext cx="12201265" cy="6859501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24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8536" y="0"/>
            <a:ext cx="11718098" cy="6858000"/>
          </a:xfrm>
          <a:prstGeom prst="rect">
            <a:avLst/>
          </a:prstGeom>
          <a:gradFill>
            <a:gsLst>
              <a:gs pos="19000">
                <a:srgbClr val="000000">
                  <a:alpha val="62000"/>
                </a:srgbClr>
              </a:gs>
              <a:gs pos="100000">
                <a:schemeClr val="accent1">
                  <a:lumMod val="75000"/>
                  <a:alpha val="44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DB05E73-517A-F47C-644A-15C2043B2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639" y="561203"/>
            <a:ext cx="9932691" cy="11659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PATRONAT MISTRZOSTW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77ACDD7-882D-4B81-A213-84C82B96B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4" y="2888341"/>
            <a:ext cx="12203819" cy="3968158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az 6" descr="Obraz zawierający logo, symbol, Grafika, Czcionka&#10;&#10;Opis wygenerowany automatycznie">
            <a:extLst>
              <a:ext uri="{FF2B5EF4-FFF2-40B4-BE49-F238E27FC236}">
                <a16:creationId xmlns:a16="http://schemas.microsoft.com/office/drawing/2014/main" id="{D6220E70-454B-F057-F37B-841FAD81B5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022" y="2133758"/>
            <a:ext cx="3235692" cy="3235692"/>
          </a:xfrm>
          <a:prstGeom prst="rect">
            <a:avLst/>
          </a:prstGeom>
        </p:spPr>
      </p:pic>
      <p:pic>
        <p:nvPicPr>
          <p:cNvPr id="5" name="Symbol zastępczy zawartości 4" descr="Obraz zawierający logo, symbol, Grafika, clipart&#10;&#10;Opis wygenerowany automatycznie">
            <a:extLst>
              <a:ext uri="{FF2B5EF4-FFF2-40B4-BE49-F238E27FC236}">
                <a16:creationId xmlns:a16="http://schemas.microsoft.com/office/drawing/2014/main" id="{0EE614B9-1CE0-08B8-5DB8-DCA83CBEE9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907" y="2133600"/>
            <a:ext cx="3235849" cy="323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095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F3BD47B-C0E7-5D52-9C42-B601DD927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GOŚCIE SPECJALNI </a:t>
            </a:r>
          </a:p>
        </p:txBody>
      </p:sp>
      <p:pic>
        <p:nvPicPr>
          <p:cNvPr id="5" name="Symbol zastępczy zawartości 4" descr="Obraz zawierający osoba, Ludzka twarz, uśmiech, ubrania&#10;&#10;Opis wygenerowany automatycznie">
            <a:extLst>
              <a:ext uri="{FF2B5EF4-FFF2-40B4-BE49-F238E27FC236}">
                <a16:creationId xmlns:a16="http://schemas.microsoft.com/office/drawing/2014/main" id="{C5070220-7D4C-EA1E-1668-9256C864BE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14" y="1717797"/>
            <a:ext cx="4130937" cy="3720038"/>
          </a:xfrm>
          <a:prstGeom prst="rect">
            <a:avLst/>
          </a:prstGeom>
        </p:spPr>
      </p:pic>
      <p:pic>
        <p:nvPicPr>
          <p:cNvPr id="7" name="Obraz 6" descr="Obraz zawierający Ludzka twarz, osoba, ubrania, uśmiech&#10;&#10;Opis wygenerowany automatycznie">
            <a:extLst>
              <a:ext uri="{FF2B5EF4-FFF2-40B4-BE49-F238E27FC236}">
                <a16:creationId xmlns:a16="http://schemas.microsoft.com/office/drawing/2014/main" id="{C7FEBAAC-5F88-F8BD-5A13-978745C480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386" y="1717798"/>
            <a:ext cx="3331525" cy="3720038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3AE63A79-1310-D9B3-B13C-211E9BC072EA}"/>
              </a:ext>
            </a:extLst>
          </p:cNvPr>
          <p:cNvSpPr txBox="1"/>
          <p:nvPr/>
        </p:nvSpPr>
        <p:spPr>
          <a:xfrm>
            <a:off x="1161826" y="5635358"/>
            <a:ext cx="4130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Karol Knap – ekstraklasa zawodnik Cracovii Kraków wypożyczony do Stali Mielec 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67932C9F-43AE-C423-8521-E8030B0C6D4C}"/>
              </a:ext>
            </a:extLst>
          </p:cNvPr>
          <p:cNvSpPr txBox="1"/>
          <p:nvPr/>
        </p:nvSpPr>
        <p:spPr>
          <a:xfrm>
            <a:off x="7487322" y="5635358"/>
            <a:ext cx="4055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Kamil Piątkowski – Red Bull Salzburg  zawodnik Reprezentacji Polski </a:t>
            </a:r>
          </a:p>
        </p:txBody>
      </p:sp>
    </p:spTree>
    <p:extLst>
      <p:ext uri="{BB962C8B-B14F-4D97-AF65-F5344CB8AC3E}">
        <p14:creationId xmlns:p14="http://schemas.microsoft.com/office/powerpoint/2010/main" val="1475168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91FCB35-203B-7442-276E-768AED788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ZAPRASZAMY DO WSPÓŁPRACY </a:t>
            </a:r>
          </a:p>
        </p:txBody>
      </p:sp>
      <p:pic>
        <p:nvPicPr>
          <p:cNvPr id="5" name="Symbol zastępczy zawartości 4" descr="Obraz zawierający tekst, logo, Grafika, plakat&#10;&#10;Opis wygenerowany automatycznie">
            <a:extLst>
              <a:ext uri="{FF2B5EF4-FFF2-40B4-BE49-F238E27FC236}">
                <a16:creationId xmlns:a16="http://schemas.microsoft.com/office/drawing/2014/main" id="{87DA9280-811E-8840-EE8B-5728B34D38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877" y="1428213"/>
            <a:ext cx="2955356" cy="3151989"/>
          </a:xfrm>
          <a:prstGeom prst="rect">
            <a:avLst/>
          </a:prstGeom>
        </p:spPr>
      </p:pic>
      <p:pic>
        <p:nvPicPr>
          <p:cNvPr id="9" name="Obraz 8" descr="Obraz zawierający Grafika, logo, Czcionka, projekt graficzny&#10;&#10;Opis wygenerowany automatycznie">
            <a:extLst>
              <a:ext uri="{FF2B5EF4-FFF2-40B4-BE49-F238E27FC236}">
                <a16:creationId xmlns:a16="http://schemas.microsoft.com/office/drawing/2014/main" id="{F1668F61-3DED-3302-5E60-9327BF66AE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776" y="1705358"/>
            <a:ext cx="3426143" cy="259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220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0B108CF1-E0B0-BA45-AF2C-A421FBBA107F}"/>
              </a:ext>
            </a:extLst>
          </p:cNvPr>
          <p:cNvSpPr txBox="1"/>
          <p:nvPr/>
        </p:nvSpPr>
        <p:spPr>
          <a:xfrm>
            <a:off x="167148" y="141713"/>
            <a:ext cx="51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KONTAKT Z MENEDŻEREM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1F6D370D-5C31-4E42-9F01-1815006A8496}"/>
              </a:ext>
            </a:extLst>
          </p:cNvPr>
          <p:cNvSpPr txBox="1"/>
          <p:nvPr/>
        </p:nvSpPr>
        <p:spPr>
          <a:xfrm>
            <a:off x="345882" y="2875149"/>
            <a:ext cx="11754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Imię i nazwisko menedżera : Grzegorz Gawle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4EF11157-7BD4-204B-8734-A276E23DD752}"/>
              </a:ext>
            </a:extLst>
          </p:cNvPr>
          <p:cNvSpPr txBox="1"/>
          <p:nvPr/>
        </p:nvSpPr>
        <p:spPr>
          <a:xfrm>
            <a:off x="323450" y="3303725"/>
            <a:ext cx="11754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nr telefonu kontaktowego: 662 516 204 mail: grzesiek.gawlewra37@interia.pl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10EBD7A6-B2F0-E546-9B39-F34A0A6D3B5E}"/>
              </a:ext>
            </a:extLst>
          </p:cNvPr>
          <p:cNvSpPr txBox="1"/>
          <p:nvPr/>
        </p:nvSpPr>
        <p:spPr>
          <a:xfrm>
            <a:off x="315878" y="3703835"/>
            <a:ext cx="11754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Moja strona: https://www.facebook.com/grzegorz.gawle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32B565D-882E-A343-80A9-32635CBF27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45881" y="1065043"/>
            <a:ext cx="2407151" cy="1622646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B1B67F4C-67A8-D642-8985-2C1E0C8C3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882" y="4291405"/>
            <a:ext cx="45339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943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0325557B-B5D0-3244-855D-97C03BE9D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8740" y="395374"/>
            <a:ext cx="9144000" cy="6130685"/>
          </a:xfrm>
        </p:spPr>
        <p:txBody>
          <a:bodyPr>
            <a:normAutofit/>
          </a:bodyPr>
          <a:lstStyle/>
          <a:p>
            <a:pPr algn="just"/>
            <a:r>
              <a:rPr lang="pl-PL" b="1" dirty="0"/>
              <a:t>OŚWIADCZENIE AUTORA PRACY</a:t>
            </a:r>
            <a:endParaRPr lang="pl-PL" dirty="0"/>
          </a:p>
          <a:p>
            <a:pPr algn="just"/>
            <a:r>
              <a:rPr lang="pl-PL" dirty="0"/>
              <a:t> </a:t>
            </a:r>
          </a:p>
          <a:p>
            <a:pPr algn="just"/>
            <a:r>
              <a:rPr lang="pl-PL" sz="1800" dirty="0"/>
              <a:t>Oświadczam, że przedłożony projekt menedżerski został napisany przeze mnie samodzielnie i nie znajdują się w nim treści, które zostały uzyskane z naruszeniem obowiązujących praw autorskich innych osób.</a:t>
            </a:r>
          </a:p>
          <a:p>
            <a:pPr algn="just"/>
            <a:r>
              <a:rPr lang="pl-PL" sz="1800" dirty="0"/>
              <a:t>Potwierdzam także identyczność wszystkich przedstawionych egzemplarzy pracy.</a:t>
            </a:r>
          </a:p>
          <a:p>
            <a:pPr algn="just"/>
            <a:r>
              <a:rPr lang="pl-PL" sz="1800" dirty="0"/>
              <a:t>Wyrażam zgodę na udostępnienie mojej pracy w Czytelni Biblioteki WSEWS, a także na jej wypożyczenie, bez prawa kopiowania pracy lub jej fragmentów.</a:t>
            </a:r>
          </a:p>
          <a:p>
            <a:pPr algn="just"/>
            <a:r>
              <a:rPr lang="pl-PL" sz="1800" dirty="0"/>
              <a:t>Jednocześnie stwierdzam, że praca ta nie była podstawą uzyskania tytułu zawodowego w innej szkole przeze mnie lub inną osobę.</a:t>
            </a:r>
          </a:p>
          <a:p>
            <a:pPr algn="just"/>
            <a:endParaRPr lang="pl-PL" sz="1800" dirty="0"/>
          </a:p>
          <a:p>
            <a:pPr algn="just"/>
            <a:r>
              <a:rPr lang="pl-PL" b="1" dirty="0"/>
              <a:t>OŚWIADCZENIE PROMOTORA PRACY</a:t>
            </a:r>
            <a:endParaRPr lang="pl-PL" dirty="0"/>
          </a:p>
          <a:p>
            <a:pPr algn="just"/>
            <a:r>
              <a:rPr lang="pl-PL" dirty="0"/>
              <a:t> </a:t>
            </a:r>
          </a:p>
          <a:p>
            <a:pPr algn="just"/>
            <a:r>
              <a:rPr lang="pl-PL" sz="1800" dirty="0"/>
              <a:t>Oświadczam, że ta praca została napisana pod moim kierunkiem. Według mojej wiedzy spełnia ona warunki stawiane projektom menedżerskim.</a:t>
            </a:r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00672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D0EA22C3-E2B8-EC42-889A-090052975407}"/>
              </a:ext>
            </a:extLst>
          </p:cNvPr>
          <p:cNvSpPr txBox="1"/>
          <p:nvPr/>
        </p:nvSpPr>
        <p:spPr>
          <a:xfrm>
            <a:off x="529109" y="317790"/>
            <a:ext cx="1117182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Niniejszy projekt jest własnością </a:t>
            </a:r>
            <a:r>
              <a:rPr lang="pl-PL" dirty="0">
                <a:solidFill>
                  <a:srgbClr val="FF0000"/>
                </a:solidFill>
              </a:rPr>
              <a:t>(Grzegorza Gawle ) </a:t>
            </a:r>
            <a:r>
              <a:rPr lang="pl-PL" dirty="0"/>
              <a:t>w rozumieniu Ustawy  o ochronie praw autorskich</a:t>
            </a:r>
          </a:p>
          <a:p>
            <a:r>
              <a:rPr lang="pl-PL" dirty="0"/>
              <a:t> i pokrewnych. Jednocześnie stanowi Know-How autora w rozumieniu Kodeksu Cywilnego. </a:t>
            </a:r>
          </a:p>
          <a:p>
            <a:r>
              <a:rPr lang="pl-PL" dirty="0"/>
              <a:t> </a:t>
            </a:r>
          </a:p>
          <a:p>
            <a:r>
              <a:rPr lang="pl-PL" b="1" dirty="0"/>
              <a:t> </a:t>
            </a:r>
            <a:endParaRPr lang="pl-PL" dirty="0"/>
          </a:p>
          <a:p>
            <a:r>
              <a:rPr lang="pl-PL" b="1" dirty="0"/>
              <a:t> </a:t>
            </a:r>
            <a:endParaRPr lang="pl-PL" dirty="0"/>
          </a:p>
          <a:p>
            <a:r>
              <a:rPr lang="pl-PL" b="1" dirty="0"/>
              <a:t> </a:t>
            </a:r>
            <a:endParaRPr lang="pl-PL" dirty="0"/>
          </a:p>
          <a:p>
            <a:r>
              <a:rPr lang="pl-PL" b="1" dirty="0"/>
              <a:t>Oświadczenie autora projektu</a:t>
            </a:r>
            <a:endParaRPr lang="pl-PL" dirty="0"/>
          </a:p>
          <a:p>
            <a:r>
              <a:rPr lang="pl-PL" dirty="0"/>
              <a:t> </a:t>
            </a:r>
          </a:p>
          <a:p>
            <a:r>
              <a:rPr lang="pl-PL" dirty="0"/>
              <a:t> </a:t>
            </a:r>
          </a:p>
          <a:p>
            <a:r>
              <a:rPr lang="pl-PL" dirty="0"/>
              <a:t>Ja niżej podpisana*/podpisany* </a:t>
            </a:r>
            <a:r>
              <a:rPr lang="pl-PL" dirty="0">
                <a:solidFill>
                  <a:srgbClr val="FF0000"/>
                </a:solidFill>
              </a:rPr>
              <a:t>(Grzegorz Gawle )</a:t>
            </a:r>
          </a:p>
          <a:p>
            <a:r>
              <a:rPr lang="pl-PL" dirty="0"/>
              <a:t>Wyrażam zgodę na publikację treści mojego projektu menedżerskiego pt.: </a:t>
            </a:r>
          </a:p>
          <a:p>
            <a:r>
              <a:rPr lang="pl-PL" dirty="0"/>
              <a:t> </a:t>
            </a:r>
          </a:p>
          <a:p>
            <a:r>
              <a:rPr lang="pl-PL" dirty="0">
                <a:solidFill>
                  <a:srgbClr val="FF0000"/>
                </a:solidFill>
              </a:rPr>
              <a:t>(Organizacja Otwartych Mistrzostw Szkół Podstawowych </a:t>
            </a:r>
            <a:r>
              <a:rPr lang="pl-PL" dirty="0" err="1">
                <a:solidFill>
                  <a:srgbClr val="FF0000"/>
                </a:solidFill>
              </a:rPr>
              <a:t>Futsalu</a:t>
            </a:r>
            <a:r>
              <a:rPr lang="pl-PL" dirty="0">
                <a:solidFill>
                  <a:srgbClr val="FF0000"/>
                </a:solidFill>
              </a:rPr>
              <a:t> w Krośnie )</a:t>
            </a:r>
          </a:p>
          <a:p>
            <a:r>
              <a:rPr lang="pl-PL" dirty="0"/>
              <a:t> </a:t>
            </a:r>
          </a:p>
          <a:p>
            <a:r>
              <a:rPr lang="pl-PL" dirty="0"/>
              <a:t>w wydawnictwach Wyższej Szkoły Edukacja w Sporcie.</a:t>
            </a:r>
          </a:p>
          <a:p>
            <a:r>
              <a:rPr lang="pl-PL" dirty="0"/>
              <a:t>W/w zgoda dotyczy wyłącznie możliwości publikacji dla celów szkoleniowych przez WSEWS bez możliwości praktycznej realizacji idei, treści oraz nazwy w/w projektu przez osoby trzecie. </a:t>
            </a:r>
          </a:p>
          <a:p>
            <a:r>
              <a:rPr lang="pl-PL" dirty="0"/>
              <a:t> </a:t>
            </a:r>
          </a:p>
          <a:p>
            <a:r>
              <a:rPr lang="pl-PL" dirty="0"/>
              <a:t> </a:t>
            </a:r>
          </a:p>
          <a:p>
            <a:r>
              <a:rPr lang="pl-PL" dirty="0"/>
              <a:t>						…………………………………………………</a:t>
            </a:r>
          </a:p>
          <a:p>
            <a:r>
              <a:rPr lang="pl-PL" dirty="0"/>
              <a:t>						Podpis autora projektu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75335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A4E37431-20F0-4DD6-84A9-ED2B64494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69C79E1-F916-4929-A4F3-DE763D4BF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E39B20B-5CD6-4290-1A4D-69EA16EC4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2" y="891652"/>
            <a:ext cx="4412021" cy="30307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pl-PL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ORGANIZATORZY MISTRZOSTW</a:t>
            </a:r>
            <a:r>
              <a:rPr lang="en-US" sz="28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AF2D74B-FB48-8C05-EC7E-E844A1587EE6}"/>
              </a:ext>
            </a:extLst>
          </p:cNvPr>
          <p:cNvSpPr txBox="1"/>
          <p:nvPr/>
        </p:nvSpPr>
        <p:spPr>
          <a:xfrm>
            <a:off x="5787614" y="501649"/>
            <a:ext cx="2346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Klub Sportowy K.S. Karpaty Krosno </a:t>
            </a:r>
          </a:p>
        </p:txBody>
      </p:sp>
      <p:pic>
        <p:nvPicPr>
          <p:cNvPr id="19" name="Obraz 18" descr="Obraz zawierający Grafika, logo, Czcionka, projekt graficzny&#10;&#10;Opis wygenerowany automatycznie">
            <a:extLst>
              <a:ext uri="{FF2B5EF4-FFF2-40B4-BE49-F238E27FC236}">
                <a16:creationId xmlns:a16="http://schemas.microsoft.com/office/drawing/2014/main" id="{A205666F-234A-D12D-6626-BD1CBA9A7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502" y="3732903"/>
            <a:ext cx="3345389" cy="2879769"/>
          </a:xfrm>
          <a:prstGeom prst="rect">
            <a:avLst/>
          </a:prstGeom>
        </p:spPr>
      </p:pic>
      <p:sp>
        <p:nvSpPr>
          <p:cNvPr id="26" name="pole tekstowe 25">
            <a:extLst>
              <a:ext uri="{FF2B5EF4-FFF2-40B4-BE49-F238E27FC236}">
                <a16:creationId xmlns:a16="http://schemas.microsoft.com/office/drawing/2014/main" id="{0072E105-1DE7-B15E-C469-2E8453DBF05D}"/>
              </a:ext>
            </a:extLst>
          </p:cNvPr>
          <p:cNvSpPr txBox="1"/>
          <p:nvPr/>
        </p:nvSpPr>
        <p:spPr>
          <a:xfrm>
            <a:off x="5928852" y="4218039"/>
            <a:ext cx="19335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MOSiR Krosno</a:t>
            </a:r>
          </a:p>
        </p:txBody>
      </p:sp>
      <p:pic>
        <p:nvPicPr>
          <p:cNvPr id="29" name="Obraz 28" descr="Obraz zawierający tekst, logo, Grafika, plakat&#10;&#10;Opis wygenerowany automatycznie">
            <a:extLst>
              <a:ext uri="{FF2B5EF4-FFF2-40B4-BE49-F238E27FC236}">
                <a16:creationId xmlns:a16="http://schemas.microsoft.com/office/drawing/2014/main" id="{AB7EE570-4508-9A19-0448-A872237B33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502" y="501649"/>
            <a:ext cx="3096000" cy="290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778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216FD81-F68D-CD96-DB01-7CC46BE20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MIEJSCE ROZGRYWEK </a:t>
            </a:r>
          </a:p>
        </p:txBody>
      </p:sp>
      <p:pic>
        <p:nvPicPr>
          <p:cNvPr id="5" name="Symbol zastępczy zawartości 4" descr="Obraz zawierający niebo, chmura, na wolnym powietrzu, budynek&#10;&#10;Opis wygenerowany automatycznie">
            <a:extLst>
              <a:ext uri="{FF2B5EF4-FFF2-40B4-BE49-F238E27FC236}">
                <a16:creationId xmlns:a16="http://schemas.microsoft.com/office/drawing/2014/main" id="{06C3BB7D-5C0B-A69F-5B3D-1887208788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65" y="1891970"/>
            <a:ext cx="4914900" cy="3280410"/>
          </a:xfrm>
        </p:spPr>
      </p:pic>
      <p:pic>
        <p:nvPicPr>
          <p:cNvPr id="7" name="Obraz 6" descr="Obraz zawierający w pomieszczeniu, Arena sportowa, koszykówka, sufit&#10;&#10;Opis wygenerowany automatycznie">
            <a:extLst>
              <a:ext uri="{FF2B5EF4-FFF2-40B4-BE49-F238E27FC236}">
                <a16:creationId xmlns:a16="http://schemas.microsoft.com/office/drawing/2014/main" id="{1626737C-8470-7D72-1A39-007590FD3A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970" y="1885279"/>
            <a:ext cx="5227865" cy="328041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F884F63-90EE-EC5F-E417-810825C3A3DA}"/>
              </a:ext>
            </a:extLst>
          </p:cNvPr>
          <p:cNvSpPr txBox="1"/>
          <p:nvPr/>
        </p:nvSpPr>
        <p:spPr>
          <a:xfrm>
            <a:off x="365760" y="5529431"/>
            <a:ext cx="11360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0" i="0" dirty="0">
                <a:solidFill>
                  <a:srgbClr val="15141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Hala Sportowo - Widowiskowa, ul. </a:t>
            </a:r>
            <a:r>
              <a:rPr lang="pl-PL" sz="1600" b="0" i="0" dirty="0" err="1">
                <a:solidFill>
                  <a:srgbClr val="15141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Bursaki</a:t>
            </a:r>
            <a:r>
              <a:rPr lang="pl-PL" sz="1600" b="0" i="0" dirty="0">
                <a:solidFill>
                  <a:srgbClr val="15141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29 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371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634F248-8450-E2F2-8019-E8DCDA00F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pl-PL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OFERTA SPONSORINGOWA</a:t>
            </a:r>
          </a:p>
        </p:txBody>
      </p:sp>
      <p:graphicFrame>
        <p:nvGraphicFramePr>
          <p:cNvPr id="18" name="Symbol zastępczy zawartości 2">
            <a:extLst>
              <a:ext uri="{FF2B5EF4-FFF2-40B4-BE49-F238E27FC236}">
                <a16:creationId xmlns:a16="http://schemas.microsoft.com/office/drawing/2014/main" id="{BF78F604-56F6-2625-E567-F528A40312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2568670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9403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5D0F061-9BAC-835D-010A-CA0FC7F4725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8444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2C11BA1-3235-40BF-3174-85EDBF26F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OFERTA SPONSORINGOWA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E91A13B9-DDC1-8B01-81ED-68A112B1BB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79503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17897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025806B-48C6-75BC-8588-8B702FEB6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pl-PL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OFERTA SPONSORINGOWA</a:t>
            </a:r>
            <a:endParaRPr lang="pl-PL" sz="2800" dirty="0">
              <a:solidFill>
                <a:srgbClr val="FFFFFF"/>
              </a:solidFill>
            </a:endParaRP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957C0A11-C3CB-080A-B659-D00ABF3763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2882348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367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AB04F81-A514-F3B5-D0B9-634B4B207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 MINUTOWY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Symbol zastępczy zawartości 2">
            <a:extLst>
              <a:ext uri="{FF2B5EF4-FFF2-40B4-BE49-F238E27FC236}">
                <a16:creationId xmlns:a16="http://schemas.microsoft.com/office/drawing/2014/main" id="{661A8741-50B7-3737-6D92-00841A920A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2437974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212622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8606</TotalTime>
  <Words>871</Words>
  <Application>Microsoft Office PowerPoint</Application>
  <PresentationFormat>Panoramiczny</PresentationFormat>
  <Paragraphs>100</Paragraphs>
  <Slides>15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0" baseType="lpstr">
      <vt:lpstr>Aptos</vt:lpstr>
      <vt:lpstr>Aptos Display</vt:lpstr>
      <vt:lpstr>Arial</vt:lpstr>
      <vt:lpstr>Times New Roman</vt:lpstr>
      <vt:lpstr>Motyw pakietu Office</vt:lpstr>
      <vt:lpstr>Prezentacja programu PowerPoint</vt:lpstr>
      <vt:lpstr>Prezentacja programu PowerPoint</vt:lpstr>
      <vt:lpstr>Prezentacja programu PowerPoint</vt:lpstr>
      <vt:lpstr>ORGANIZATORZY MISTRZOSTW                                </vt:lpstr>
      <vt:lpstr>MIEJSCE ROZGRYWEK </vt:lpstr>
      <vt:lpstr> OFERTA SPONSORINGOWA</vt:lpstr>
      <vt:lpstr>OFERTA SPONSORINGOWA</vt:lpstr>
      <vt:lpstr>OFERTA SPONSORINGOWA</vt:lpstr>
      <vt:lpstr>PLAN MINUTOWY</vt:lpstr>
      <vt:lpstr>REGULAMIN</vt:lpstr>
      <vt:lpstr>NAGRODY</vt:lpstr>
      <vt:lpstr>PATRONAT MISTRZOSTW</vt:lpstr>
      <vt:lpstr>GOŚCIE SPECJALNI </vt:lpstr>
      <vt:lpstr>ZAPRASZAMY DO WSPÓŁPRACY 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Grzegorz Gawle</dc:creator>
  <cp:lastModifiedBy>Maciej Słowak</cp:lastModifiedBy>
  <cp:revision>2</cp:revision>
  <dcterms:created xsi:type="dcterms:W3CDTF">2024-12-02T00:07:50Z</dcterms:created>
  <dcterms:modified xsi:type="dcterms:W3CDTF">2025-10-25T02:42:58Z</dcterms:modified>
</cp:coreProperties>
</file>