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  <p:sldId id="264" r:id="rId9"/>
    <p:sldId id="263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2866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16927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30403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6886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5230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7264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042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3310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3332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687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703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52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182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884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9252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21810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022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757E5A5-414A-45BC-8CB6-94EA1E977BBD}" type="datetimeFigureOut">
              <a:rPr lang="pl-PL" smtClean="0"/>
              <a:t>30.03.2022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1B781-FFA5-4CB3-8C5A-4A5DA70CC7E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19093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Zarządzanie Klubem Sportowym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4026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056" y="1152983"/>
            <a:ext cx="8677656" cy="4535424"/>
          </a:xfrm>
        </p:spPr>
      </p:pic>
    </p:spTree>
    <p:extLst>
      <p:ext uri="{BB962C8B-B14F-4D97-AF65-F5344CB8AC3E}">
        <p14:creationId xmlns:p14="http://schemas.microsoft.com/office/powerpoint/2010/main" val="2775615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03312" y="2750128"/>
            <a:ext cx="9404723" cy="1400530"/>
          </a:xfrm>
        </p:spPr>
        <p:txBody>
          <a:bodyPr/>
          <a:lstStyle/>
          <a:p>
            <a:r>
              <a:rPr lang="pl-PL" dirty="0"/>
              <a:t>Struktura Organizacyjna Klubu Sportowego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390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75201" y="777240"/>
            <a:ext cx="8946541" cy="5590031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4105656" y="969264"/>
            <a:ext cx="1883664" cy="7498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Prezes</a:t>
            </a:r>
          </a:p>
        </p:txBody>
      </p:sp>
      <p:sp>
        <p:nvSpPr>
          <p:cNvPr id="5" name="Prostokąt 4"/>
          <p:cNvSpPr/>
          <p:nvPr/>
        </p:nvSpPr>
        <p:spPr>
          <a:xfrm>
            <a:off x="4105656" y="1911096"/>
            <a:ext cx="1892808" cy="8778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Zarząd</a:t>
            </a:r>
          </a:p>
        </p:txBody>
      </p:sp>
      <p:sp>
        <p:nvSpPr>
          <p:cNvPr id="6" name="Prostokąt 5"/>
          <p:cNvSpPr/>
          <p:nvPr/>
        </p:nvSpPr>
        <p:spPr>
          <a:xfrm>
            <a:off x="256032" y="3090672"/>
            <a:ext cx="2066544" cy="969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Komisja rewizyjna</a:t>
            </a:r>
          </a:p>
        </p:txBody>
      </p:sp>
      <p:sp>
        <p:nvSpPr>
          <p:cNvPr id="7" name="Prostokąt 6"/>
          <p:cNvSpPr/>
          <p:nvPr/>
        </p:nvSpPr>
        <p:spPr>
          <a:xfrm>
            <a:off x="7019842" y="3023617"/>
            <a:ext cx="1901952" cy="938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Pion Sportowy</a:t>
            </a:r>
          </a:p>
        </p:txBody>
      </p:sp>
      <p:sp>
        <p:nvSpPr>
          <p:cNvPr id="8" name="Prostokąt 7"/>
          <p:cNvSpPr/>
          <p:nvPr/>
        </p:nvSpPr>
        <p:spPr>
          <a:xfrm>
            <a:off x="2495543" y="3090672"/>
            <a:ext cx="1901952" cy="93878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Pion Organizacyjny</a:t>
            </a:r>
          </a:p>
        </p:txBody>
      </p:sp>
      <p:sp>
        <p:nvSpPr>
          <p:cNvPr id="9" name="Prostokąt 8"/>
          <p:cNvSpPr/>
          <p:nvPr/>
        </p:nvSpPr>
        <p:spPr>
          <a:xfrm>
            <a:off x="256032" y="4636009"/>
            <a:ext cx="1362947" cy="7589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600" dirty="0"/>
              <a:t>Dział Marketingu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2002876" y="4649660"/>
            <a:ext cx="1537579" cy="758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Księgowość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6350243" y="4636006"/>
            <a:ext cx="1419196" cy="7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Młodzież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4078765" y="4674867"/>
            <a:ext cx="1429003" cy="7726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Kierownictwo Pionu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8095129" y="4636005"/>
            <a:ext cx="1475678" cy="772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Pierwszy zespół</a:t>
            </a:r>
          </a:p>
        </p:txBody>
      </p:sp>
      <p:cxnSp>
        <p:nvCxnSpPr>
          <p:cNvPr id="21" name="Łącznik prosty 20"/>
          <p:cNvCxnSpPr>
            <a:stCxn id="4" idx="2"/>
          </p:cNvCxnSpPr>
          <p:nvPr/>
        </p:nvCxnSpPr>
        <p:spPr>
          <a:xfrm>
            <a:off x="5047488" y="1719072"/>
            <a:ext cx="0" cy="19812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prosty 22"/>
          <p:cNvCxnSpPr/>
          <p:nvPr/>
        </p:nvCxnSpPr>
        <p:spPr>
          <a:xfrm flipV="1">
            <a:off x="1133856" y="3694176"/>
            <a:ext cx="7251192" cy="6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y 25"/>
          <p:cNvCxnSpPr/>
          <p:nvPr/>
        </p:nvCxnSpPr>
        <p:spPr>
          <a:xfrm>
            <a:off x="3081528" y="4029455"/>
            <a:ext cx="0" cy="908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Łącznik prosty 27"/>
          <p:cNvCxnSpPr/>
          <p:nvPr/>
        </p:nvCxnSpPr>
        <p:spPr>
          <a:xfrm>
            <a:off x="448056" y="4303837"/>
            <a:ext cx="52669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>
            <a:off x="7516368" y="4303837"/>
            <a:ext cx="0" cy="480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Łącznik prosty 33"/>
          <p:cNvCxnSpPr/>
          <p:nvPr/>
        </p:nvCxnSpPr>
        <p:spPr>
          <a:xfrm>
            <a:off x="4946904" y="4303837"/>
            <a:ext cx="0" cy="480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Łącznik prosty 35"/>
          <p:cNvCxnSpPr>
            <a:stCxn id="7" idx="2"/>
          </p:cNvCxnSpPr>
          <p:nvPr/>
        </p:nvCxnSpPr>
        <p:spPr>
          <a:xfrm>
            <a:off x="7970818" y="3962400"/>
            <a:ext cx="0" cy="335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Łącznik prosty 37"/>
          <p:cNvCxnSpPr/>
          <p:nvPr/>
        </p:nvCxnSpPr>
        <p:spPr>
          <a:xfrm flipV="1">
            <a:off x="6952693" y="4323558"/>
            <a:ext cx="3527032" cy="107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38"/>
          <p:cNvCxnSpPr/>
          <p:nvPr/>
        </p:nvCxnSpPr>
        <p:spPr>
          <a:xfrm>
            <a:off x="9061704" y="4303837"/>
            <a:ext cx="0" cy="480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rostokąt 39"/>
          <p:cNvSpPr/>
          <p:nvPr/>
        </p:nvSpPr>
        <p:spPr>
          <a:xfrm>
            <a:off x="9785572" y="4626128"/>
            <a:ext cx="1475678" cy="772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/>
              <a:t>Sztab Szkoleniowy</a:t>
            </a:r>
          </a:p>
        </p:txBody>
      </p:sp>
      <p:cxnSp>
        <p:nvCxnSpPr>
          <p:cNvPr id="43" name="Łącznik prosty 42"/>
          <p:cNvCxnSpPr/>
          <p:nvPr/>
        </p:nvCxnSpPr>
        <p:spPr>
          <a:xfrm>
            <a:off x="11091672" y="4914871"/>
            <a:ext cx="0" cy="480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758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Kompetencje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9768" y="1280161"/>
            <a:ext cx="9620085" cy="48828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200" dirty="0"/>
              <a:t>Prezes:</a:t>
            </a:r>
          </a:p>
          <a:p>
            <a:r>
              <a:rPr lang="pl-PL" sz="1200" dirty="0"/>
              <a:t>Do zakresu działania Prezesa Klubu należy między innymi:</a:t>
            </a:r>
            <a:br>
              <a:rPr lang="pl-PL" sz="1200" dirty="0"/>
            </a:br>
            <a:r>
              <a:rPr lang="pl-PL" sz="1200" dirty="0"/>
              <a:t>a) reprezentowanie Klubu na zewnątrz,</a:t>
            </a:r>
            <a:br>
              <a:rPr lang="pl-PL" sz="1200" dirty="0"/>
            </a:br>
            <a:r>
              <a:rPr lang="pl-PL" sz="1200" dirty="0"/>
              <a:t>b) zwoływanie posiedzeń Zarządu, </a:t>
            </a:r>
            <a:br>
              <a:rPr lang="pl-PL" sz="1200" dirty="0"/>
            </a:br>
            <a:r>
              <a:rPr lang="pl-PL" sz="1200" dirty="0"/>
              <a:t>c) ustalanie porządku obrad i przewodniczenie obradom, </a:t>
            </a:r>
            <a:br>
              <a:rPr lang="pl-PL" sz="1200" dirty="0"/>
            </a:br>
            <a:r>
              <a:rPr lang="pl-PL" sz="1200" dirty="0"/>
              <a:t>Podczas nieobecności Prezesa zastępuje go jeden z wyznaczonych przez niego członków Zarządu.</a:t>
            </a:r>
          </a:p>
          <a:p>
            <a:pPr marL="0" indent="0">
              <a:buNone/>
            </a:pPr>
            <a:r>
              <a:rPr lang="pl-PL" sz="1200" dirty="0"/>
              <a:t>Zarząd:</a:t>
            </a:r>
          </a:p>
          <a:p>
            <a:r>
              <a:rPr lang="pl-PL" sz="1200" dirty="0"/>
              <a:t>Do zarządu należy między innymi: </a:t>
            </a:r>
            <a:br>
              <a:rPr lang="pl-PL" sz="1200" dirty="0"/>
            </a:br>
            <a:r>
              <a:rPr lang="pl-PL" sz="1200" dirty="0"/>
              <a:t>a) reprezentowanie Klubu na zewnątrz </a:t>
            </a:r>
            <a:br>
              <a:rPr lang="pl-PL" sz="1200" dirty="0"/>
            </a:br>
            <a:r>
              <a:rPr lang="pl-PL" sz="1200" dirty="0"/>
              <a:t>b) zwoływanie Walnego Zebrania, </a:t>
            </a:r>
            <a:br>
              <a:rPr lang="pl-PL" sz="1200" dirty="0"/>
            </a:br>
            <a:r>
              <a:rPr lang="pl-PL" sz="1200" dirty="0"/>
              <a:t>c) wykonywanie uchwał Walnego Zebrania. </a:t>
            </a:r>
            <a:br>
              <a:rPr lang="pl-PL" sz="1200" dirty="0"/>
            </a:br>
            <a:r>
              <a:rPr lang="pl-PL" sz="1200" dirty="0"/>
              <a:t>d) uchwalanie budżetu klubu oraz zarządzanie finansami Klubu, </a:t>
            </a:r>
            <a:br>
              <a:rPr lang="pl-PL" sz="1200" dirty="0"/>
            </a:br>
            <a:r>
              <a:rPr lang="pl-PL" sz="1200" dirty="0"/>
              <a:t>e) przygotowanie sprawozdania z działalności Klubu, </a:t>
            </a:r>
            <a:br>
              <a:rPr lang="pl-PL" sz="1200" dirty="0"/>
            </a:br>
            <a:r>
              <a:rPr lang="pl-PL" sz="1200" dirty="0"/>
              <a:t>f) prowadzenie dokumentacji, </a:t>
            </a:r>
            <a:br>
              <a:rPr lang="pl-PL" sz="1200" dirty="0"/>
            </a:br>
            <a:r>
              <a:rPr lang="pl-PL" sz="1200" dirty="0"/>
              <a:t>g) występowanie do sądów i organów administracji publicznej z wymaganymi prawem wnioskami i dokumentami, h) prowadzenie ewidencji członków Klubu</a:t>
            </a:r>
            <a:br>
              <a:rPr lang="pl-PL" sz="1200" dirty="0"/>
            </a:br>
            <a:r>
              <a:rPr lang="pl-PL" sz="1200" dirty="0"/>
              <a:t>i) zapewnienie obsługi organizacyjno-administracyjnej Klubu</a:t>
            </a:r>
          </a:p>
          <a:p>
            <a:pPr marL="0" indent="0">
              <a:buNone/>
            </a:pPr>
            <a:r>
              <a:rPr lang="pl-PL" sz="1200" dirty="0"/>
              <a:t>Dział Marketingu:</a:t>
            </a:r>
            <a:br>
              <a:rPr lang="pl-PL" sz="1200" dirty="0"/>
            </a:br>
            <a:r>
              <a:rPr lang="pl-PL" sz="1200" dirty="0"/>
              <a:t>        Do głównych obowiązków pracownika  działu należy, m.in. :</a:t>
            </a:r>
          </a:p>
          <a:p>
            <a:r>
              <a:rPr lang="pl-PL" sz="1200" dirty="0"/>
              <a:t>zarządzanie danymi marketingowymi, sporządzanie planów marketingowych służących realizacji docelowych zysków, kreowanie, wdrażanie i monitorowanie projektów marketingowych, działań promocyjnych , przygotowanie budżetu marketingowego i kontrola jego realizacji, a także kierowanie działalnością promocyjno-reklamową klubu, analizowanie prowadzonych działań promocyjnych.</a:t>
            </a:r>
          </a:p>
          <a:p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1785321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2920" y="1152144"/>
            <a:ext cx="9546933" cy="50962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1400" dirty="0"/>
              <a:t>Księgowość:</a:t>
            </a:r>
          </a:p>
          <a:p>
            <a:pPr marL="0" indent="0">
              <a:buNone/>
            </a:pPr>
            <a:r>
              <a:rPr lang="pl-PL" sz="1400" dirty="0"/>
              <a:t>       Do podstawowych obowiązków należą:</a:t>
            </a:r>
          </a:p>
          <a:p>
            <a:r>
              <a:rPr lang="pl-PL" sz="1400" dirty="0"/>
              <a:t>• prowadzenie bieżącej ewidencji finansów klubu,</a:t>
            </a:r>
            <a:br>
              <a:rPr lang="pl-PL" sz="1400" dirty="0"/>
            </a:br>
            <a:r>
              <a:rPr lang="pl-PL" sz="1400" dirty="0"/>
              <a:t>• sporządzanie sprawozdań finansowych oraz nadzór na obiegiem dokumentów,</a:t>
            </a:r>
            <a:br>
              <a:rPr lang="pl-PL" sz="1400" dirty="0"/>
            </a:br>
            <a:r>
              <a:rPr lang="pl-PL" sz="1400" dirty="0"/>
              <a:t>• rozliczanie podatków</a:t>
            </a:r>
          </a:p>
          <a:p>
            <a:pPr marL="0" indent="0">
              <a:buNone/>
            </a:pPr>
            <a:r>
              <a:rPr lang="pl-PL" sz="1400" dirty="0"/>
              <a:t>Kierownictwo Pionu:</a:t>
            </a:r>
          </a:p>
          <a:p>
            <a:r>
              <a:rPr lang="pl-PL" sz="1400" dirty="0"/>
              <a:t>Do kierownictwa pionu należy kontrola nad działem marketingu i księgowością i przygotowanie sprawozdań z pionu organizacyjnego. </a:t>
            </a:r>
          </a:p>
          <a:p>
            <a:pPr marL="0" indent="0">
              <a:buNone/>
            </a:pPr>
            <a:r>
              <a:rPr lang="pl-PL" sz="1400" dirty="0"/>
              <a:t>Młodzież:</a:t>
            </a:r>
          </a:p>
          <a:p>
            <a:r>
              <a:rPr lang="pl-PL" sz="1400" dirty="0"/>
              <a:t>Do młodzieży należy przede wszystkim jak najlepiej </a:t>
            </a:r>
            <a:r>
              <a:rPr lang="pl-PL" sz="1400" dirty="0" err="1"/>
              <a:t>rezprezentowanie</a:t>
            </a:r>
            <a:r>
              <a:rPr lang="pl-PL" sz="1400" dirty="0"/>
              <a:t> danego klubu i zdobywanie jak najlepszych osiągnięć </a:t>
            </a:r>
          </a:p>
          <a:p>
            <a:pPr marL="0" indent="0">
              <a:buNone/>
            </a:pPr>
            <a:r>
              <a:rPr lang="pl-PL" sz="1400" dirty="0"/>
              <a:t>Pierwszy Zespół:</a:t>
            </a:r>
          </a:p>
          <a:p>
            <a:r>
              <a:rPr lang="pl-PL" sz="1400" dirty="0"/>
              <a:t>-Do pierwszego zespołu należy jak najlepiej reprezentowanie klubu na szczeblu rozgrywkowym</a:t>
            </a:r>
            <a:br>
              <a:rPr lang="pl-PL" sz="1400" dirty="0"/>
            </a:br>
            <a:r>
              <a:rPr lang="pl-PL" sz="1400" dirty="0"/>
              <a:t>-realizacja założonych celów przez klub. </a:t>
            </a:r>
          </a:p>
          <a:p>
            <a:pPr marL="0" indent="0">
              <a:buNone/>
            </a:pPr>
            <a:r>
              <a:rPr lang="pl-PL" sz="1400" dirty="0"/>
              <a:t>Sztab szkoleniowy:</a:t>
            </a:r>
          </a:p>
          <a:p>
            <a:r>
              <a:rPr lang="pl-PL" sz="1400" dirty="0"/>
              <a:t>-Do sztabu szkoleniowego należy dbanie o rozwój młodzieży i pierwszego zespołu</a:t>
            </a:r>
            <a:br>
              <a:rPr lang="pl-PL" sz="1400" dirty="0"/>
            </a:br>
            <a:r>
              <a:rPr lang="pl-PL" sz="1400" dirty="0"/>
              <a:t>-realizacja założonych celów przez klub</a:t>
            </a:r>
            <a:br>
              <a:rPr lang="pl-PL" sz="1400" dirty="0"/>
            </a:br>
            <a:r>
              <a:rPr lang="pl-PL" sz="1400" dirty="0"/>
              <a:t>-przekazanie jak największej wiedzy dla trenujących w klubie.</a:t>
            </a:r>
          </a:p>
          <a:p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2054012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Skład i zadania komisji rewizyjnej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Komisja Rewizyjna składa się z 2 do 3 osób, w tym przewodniczącego wybieranego na pierwszym posiedzeniu komisji. Posiedzenia Komisji Rewizyjnej odbywają się w miarę potrzeb, nie rzadziej jednak niż raz w roku.</a:t>
            </a:r>
          </a:p>
          <a:p>
            <a:pPr marL="0" indent="0">
              <a:buNone/>
            </a:pPr>
            <a:r>
              <a:rPr lang="pl-PL" dirty="0"/>
              <a:t> </a:t>
            </a:r>
          </a:p>
          <a:p>
            <a:r>
              <a:rPr lang="pl-PL" dirty="0"/>
              <a:t>1.Komisja jest organem kontrolującym całokształt działalności Klubu do podstawowych zadań komisji należy przeprowadzenie okresowych kontroli działalności statutowej i finansowej Klubu, ze szczególnym uwzględnieniem: </a:t>
            </a:r>
          </a:p>
          <a:p>
            <a:r>
              <a:rPr lang="pl-PL" dirty="0"/>
              <a:t>a)Planowania pracy merytorycznej </a:t>
            </a:r>
          </a:p>
          <a:p>
            <a:r>
              <a:rPr lang="pl-PL" dirty="0"/>
              <a:t>b)Planowania pracy finansowej </a:t>
            </a:r>
          </a:p>
          <a:p>
            <a:r>
              <a:rPr lang="pl-PL" dirty="0"/>
              <a:t>c)Celowości, rzetelności i gospodarności w gospodarce finansowej </a:t>
            </a:r>
          </a:p>
          <a:p>
            <a:r>
              <a:rPr lang="pl-PL" dirty="0"/>
              <a:t>2.Wydawanie zaleceń pokontrolnych w przypadku stwierdzenia uchybień w działalności. </a:t>
            </a:r>
          </a:p>
          <a:p>
            <a:r>
              <a:rPr lang="pl-PL" dirty="0"/>
              <a:t>3.Składanie sprawozdań ze swej działalności na Walnym zebraniu i wystąpienie z wnioskiem o udzielenie absolutorium ustępującemu zarządowi. </a:t>
            </a:r>
          </a:p>
          <a:p>
            <a:r>
              <a:rPr lang="pl-PL" dirty="0"/>
              <a:t>4.Zgłaszanie w uzasadnionych przypadkach wniosków w sprawie zwołania posiedzenia Zarządu lub Walnego Zgromadzenia Klubu. </a:t>
            </a:r>
          </a:p>
          <a:p>
            <a:r>
              <a:rPr lang="pl-PL" dirty="0"/>
              <a:t>5.Uczestnictwo z głosem doradczym w posiedzeniach Zarządu Klubu.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84285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770" y="887807"/>
            <a:ext cx="9134856" cy="5554912"/>
          </a:xfrm>
        </p:spPr>
      </p:pic>
    </p:spTree>
    <p:extLst>
      <p:ext uri="{BB962C8B-B14F-4D97-AF65-F5344CB8AC3E}">
        <p14:creationId xmlns:p14="http://schemas.microsoft.com/office/powerpoint/2010/main" val="1005141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Warunki założycielskie jakie musi spełnić UKS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Uczniowski Klub Sportowy jest klubem przeznaczonym dla najmłodszych zawodników uprawiających sport.</a:t>
            </a:r>
          </a:p>
          <a:p>
            <a:r>
              <a:rPr lang="pl-PL" dirty="0"/>
              <a:t>UKS może zajmować się jedną (np. piłką nożną) bądź kilkoma dyscyplinami sportu.</a:t>
            </a:r>
          </a:p>
          <a:p>
            <a:pPr lvl="0"/>
            <a:r>
              <a:rPr lang="pl-PL" dirty="0"/>
              <a:t>Uczniowski Klub Sportowy jest klubem przeznaczonym dla najmłodszych zawodników uprawiających sport.</a:t>
            </a:r>
          </a:p>
          <a:p>
            <a:pPr lvl="0"/>
            <a:r>
              <a:rPr lang="pl-PL" dirty="0"/>
              <a:t>UKS jest specjalnym rodzajem stowarzyszenia, tworzy się go z myślą o dzieciach i to one są jego głównymi członkami.</a:t>
            </a:r>
          </a:p>
          <a:p>
            <a:pPr lvl="0"/>
            <a:r>
              <a:rPr lang="pl-PL" dirty="0"/>
              <a:t>UKS może założyć 15 dorosłych osób - rodziców, wychowawców, nauczycieli.</a:t>
            </a:r>
          </a:p>
          <a:p>
            <a:pPr lvl="0"/>
            <a:r>
              <a:rPr lang="pl-PL" dirty="0"/>
              <a:t>Opiekę nad UKS sprawują trenerzy lub nauczyciele WF w szkole.</a:t>
            </a:r>
          </a:p>
          <a:p>
            <a:pPr lvl="0"/>
            <a:r>
              <a:rPr lang="pl-PL" dirty="0"/>
              <a:t>Najczęściej Uczniowskie Kluby Sportowe tworzone są przy szkołach i Miejskich Ośrodkach Sportu i Rekreacji.</a:t>
            </a:r>
          </a:p>
          <a:p>
            <a:pPr lvl="0"/>
            <a:r>
              <a:rPr lang="pl-PL" dirty="0"/>
              <a:t>UKS może zajmować się jedną (np. piłka nożną) bądź kilkoma dyscyplinami sportu.</a:t>
            </a:r>
          </a:p>
          <a:p>
            <a:pPr lvl="0"/>
            <a:r>
              <a:rPr lang="pl-PL" dirty="0"/>
              <a:t>Będąc zawodnikiem UKS poznajesz mnóstwo nowych ludzi, zawiązujesz przyjaźnie, uczestniczysz w zawodach sportowych w różnych zakątkach Polski, co pozwala poznać inne regiony kraju.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7933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J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J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52</TotalTime>
  <Words>643</Words>
  <Application>Microsoft Office PowerPoint</Application>
  <PresentationFormat>Panoramiczny</PresentationFormat>
  <Paragraphs>52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Jon</vt:lpstr>
      <vt:lpstr>Zarządzanie Klubem Sportowym</vt:lpstr>
      <vt:lpstr>Prezentacja programu PowerPoint</vt:lpstr>
      <vt:lpstr>Struktura Organizacyjna Klubu Sportowego</vt:lpstr>
      <vt:lpstr>Prezentacja programu PowerPoint</vt:lpstr>
      <vt:lpstr>Kompetencje</vt:lpstr>
      <vt:lpstr>Prezentacja programu PowerPoint</vt:lpstr>
      <vt:lpstr>Skład i zadania komisji rewizyjnej</vt:lpstr>
      <vt:lpstr>Prezentacja programu PowerPoint</vt:lpstr>
      <vt:lpstr>Warunki założycielskie jakie musi spełnić UKS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Zarządzanie klubem Sportowym</dc:title>
  <dc:creator>Lenovo</dc:creator>
  <cp:lastModifiedBy>Marta Słowińska</cp:lastModifiedBy>
  <cp:revision>13</cp:revision>
  <dcterms:created xsi:type="dcterms:W3CDTF">2020-05-12T09:12:21Z</dcterms:created>
  <dcterms:modified xsi:type="dcterms:W3CDTF">2022-03-30T13:19:59Z</dcterms:modified>
</cp:coreProperties>
</file>