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C436-57C3-4B79-8341-38B9F349D1A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AA6A-2D89-49FF-8559-F090AE52ACA4}" type="slidenum">
              <a:rPr lang="pl-PL" smtClean="0"/>
              <a:t>‹#›</a:t>
            </a:fld>
            <a:endParaRPr lang="pl-PL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C436-57C3-4B79-8341-38B9F349D1A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AA6A-2D89-49FF-8559-F090AE52ACA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C436-57C3-4B79-8341-38B9F349D1A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AA6A-2D89-49FF-8559-F090AE52ACA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C436-57C3-4B79-8341-38B9F349D1A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AA6A-2D89-49FF-8559-F090AE52ACA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C436-57C3-4B79-8341-38B9F349D1A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AA6A-2D89-49FF-8559-F090AE52ACA4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C436-57C3-4B79-8341-38B9F349D1A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AA6A-2D89-49FF-8559-F090AE52ACA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C436-57C3-4B79-8341-38B9F349D1A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AA6A-2D89-49FF-8559-F090AE52ACA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C436-57C3-4B79-8341-38B9F349D1A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AA6A-2D89-49FF-8559-F090AE52ACA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C436-57C3-4B79-8341-38B9F349D1A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AA6A-2D89-49FF-8559-F090AE52ACA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C436-57C3-4B79-8341-38B9F349D1A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AA6A-2D89-49FF-8559-F090AE52ACA4}" type="slidenum">
              <a:rPr lang="pl-PL" smtClean="0"/>
              <a:t>‹#›</a:t>
            </a:fld>
            <a:endParaRPr lang="pl-PL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1C436-57C3-4B79-8341-38B9F349D1A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2AA6A-2D89-49FF-8559-F090AE52ACA4}" type="slidenum">
              <a:rPr lang="pl-PL" smtClean="0"/>
              <a:t>‹#›</a:t>
            </a:fld>
            <a:endParaRPr lang="pl-PL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691C436-57C3-4B79-8341-38B9F349D1A7}" type="datetimeFigureOut">
              <a:rPr lang="pl-PL" smtClean="0"/>
              <a:t>14.04.2021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492AA6A-2D89-49FF-8559-F090AE52ACA4}" type="slidenum">
              <a:rPr lang="pl-PL" smtClean="0"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Menedżer Sportu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311712"/>
            <a:ext cx="2875223" cy="2654052"/>
          </a:xfrm>
          <a:prstGeom prst="rect">
            <a:avLst/>
          </a:prstGeom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79712" y="4725144"/>
            <a:ext cx="6400800" cy="1752600"/>
          </a:xfrm>
        </p:spPr>
        <p:txBody>
          <a:bodyPr>
            <a:normAutofit/>
          </a:bodyPr>
          <a:lstStyle/>
          <a:p>
            <a:pPr algn="r"/>
            <a:endParaRPr lang="pl-PL" sz="2000" dirty="0"/>
          </a:p>
          <a:p>
            <a:pPr algn="r"/>
            <a:endParaRPr lang="pl-PL" sz="2000" dirty="0"/>
          </a:p>
          <a:p>
            <a:pPr algn="r"/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2266628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Promocja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Ulotki </a:t>
            </a:r>
          </a:p>
          <a:p>
            <a:r>
              <a:rPr lang="pl-PL" dirty="0"/>
              <a:t>Plakaty </a:t>
            </a:r>
          </a:p>
          <a:p>
            <a:r>
              <a:rPr lang="pl-PL" dirty="0"/>
              <a:t>Informacja w </a:t>
            </a:r>
            <a:r>
              <a:rPr lang="pl-PL" dirty="0" err="1"/>
              <a:t>Social</a:t>
            </a:r>
            <a:r>
              <a:rPr lang="pl-PL" dirty="0"/>
              <a:t> Media np. Facebook, </a:t>
            </a:r>
          </a:p>
          <a:p>
            <a:r>
              <a:rPr lang="pl-PL" dirty="0"/>
              <a:t>Filmy promocyjne na portalach internetowych np. YouTube 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620688"/>
            <a:ext cx="4243742" cy="158417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4092625"/>
            <a:ext cx="3573375" cy="1682874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62499"/>
            <a:ext cx="2520280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731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Zamknięcie listy uczestników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Sporządzenie wykazu klubów zakwalifikowanych do uczestnictwa w zawodach </a:t>
            </a:r>
          </a:p>
          <a:p>
            <a:r>
              <a:rPr lang="pl-PL" dirty="0"/>
              <a:t>Informacja zwrotna do klubów wraz z planem zawodów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064538"/>
            <a:ext cx="3672408" cy="3559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412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/>
              <a:t>Zadania dla Menedżera Sportu przy przygotowaniu imprezy sportowej rangi mistrzowskiej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Ustalenie budżetu imprezy </a:t>
            </a:r>
          </a:p>
          <a:p>
            <a:r>
              <a:rPr lang="pl-PL" dirty="0"/>
              <a:t>Charakterystyka zawodów </a:t>
            </a:r>
          </a:p>
          <a:p>
            <a:r>
              <a:rPr lang="pl-PL" dirty="0"/>
              <a:t>Czas i miejsce zawodów </a:t>
            </a:r>
          </a:p>
          <a:p>
            <a:r>
              <a:rPr lang="pl-PL" dirty="0"/>
              <a:t>Ustalenie regulaminu mistrzostw  </a:t>
            </a:r>
          </a:p>
          <a:p>
            <a:r>
              <a:rPr lang="pl-PL" dirty="0"/>
              <a:t>Plan imprezy </a:t>
            </a:r>
          </a:p>
          <a:p>
            <a:r>
              <a:rPr lang="pl-PL" dirty="0"/>
              <a:t>Obsługa zawodów  </a:t>
            </a:r>
          </a:p>
          <a:p>
            <a:r>
              <a:rPr lang="pl-PL" dirty="0"/>
              <a:t>Informacja o nadchodzących zawodach </a:t>
            </a:r>
          </a:p>
          <a:p>
            <a:r>
              <a:rPr lang="pl-PL" dirty="0"/>
              <a:t>Zamknięcie listy uczestników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854" y="1491355"/>
            <a:ext cx="2758617" cy="3737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585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Ustalenie budżetu imprezy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Przygotowanie wstępnego kosztorysu:</a:t>
            </a:r>
          </a:p>
          <a:p>
            <a:r>
              <a:rPr lang="pl-PL" dirty="0"/>
              <a:t>Koszt wynajmu obiektu </a:t>
            </a:r>
          </a:p>
          <a:p>
            <a:r>
              <a:rPr lang="pl-PL" dirty="0"/>
              <a:t>Koszty kadrowe  </a:t>
            </a:r>
          </a:p>
          <a:p>
            <a:r>
              <a:rPr lang="pl-PL" dirty="0"/>
              <a:t>Koszty organizacyjne/ obsługi</a:t>
            </a:r>
          </a:p>
          <a:p>
            <a:r>
              <a:rPr lang="pl-PL" dirty="0"/>
              <a:t>Koszty promocji   </a:t>
            </a:r>
          </a:p>
          <a:p>
            <a:pPr marL="0" indent="0">
              <a:buNone/>
            </a:pPr>
            <a:r>
              <a:rPr lang="pl-PL" dirty="0"/>
              <a:t>Ustalenie dostępnych środków</a:t>
            </a:r>
          </a:p>
          <a:p>
            <a:pPr marL="0" indent="0">
              <a:buNone/>
            </a:pPr>
            <a:r>
              <a:rPr lang="pl-PL" dirty="0"/>
              <a:t>Wpływy  - np. wpisowe </a:t>
            </a:r>
          </a:p>
          <a:p>
            <a:pPr marL="0" indent="0">
              <a:buNone/>
            </a:pPr>
            <a:r>
              <a:rPr lang="pl-PL" dirty="0"/>
              <a:t>Dofinasowanie z instytucji np. Urzędu Wojewódzkiego, PZPN, UE, </a:t>
            </a:r>
          </a:p>
          <a:p>
            <a:pPr marL="0" indent="0">
              <a:buNone/>
            </a:pPr>
            <a:r>
              <a:rPr lang="pl-PL" dirty="0"/>
              <a:t>Sponsoring </a:t>
            </a:r>
          </a:p>
          <a:p>
            <a:pPr marL="0" indent="0">
              <a:buNone/>
            </a:pPr>
            <a:r>
              <a:rPr lang="pl-PL" dirty="0"/>
              <a:t>Wkład własny organizatora  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348880"/>
            <a:ext cx="3986157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824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Charakterystyka zawodów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Młodzieżowe Mistrzostwa Województwa Śląskiego w piłce nożnej </a:t>
            </a:r>
          </a:p>
          <a:p>
            <a:r>
              <a:rPr lang="pl-PL" dirty="0"/>
              <a:t>Rywalizacja między klubowa roczników 2007 - 2008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284984"/>
            <a:ext cx="4638718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800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Czas i miejsce zawodów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Termin zawodów 20 czerwiec 2020</a:t>
            </a:r>
          </a:p>
          <a:p>
            <a:r>
              <a:rPr lang="pl-PL" dirty="0"/>
              <a:t>Miejsce  - stadion miejski w Jastrzębiu Zdroju 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140968"/>
            <a:ext cx="5672079" cy="3176364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6999" y="332656"/>
            <a:ext cx="2586302" cy="1723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71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Ustalenie regulaminu: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Regulamin będzie obejmował takie zagadnienia jak:</a:t>
            </a:r>
          </a:p>
          <a:p>
            <a:r>
              <a:rPr lang="pl-PL" dirty="0"/>
              <a:t>Organizator Mistrzostw </a:t>
            </a:r>
          </a:p>
          <a:p>
            <a:r>
              <a:rPr lang="pl-PL" dirty="0"/>
              <a:t>Ustalenie liczby drużyn</a:t>
            </a:r>
          </a:p>
          <a:p>
            <a:r>
              <a:rPr lang="pl-PL" dirty="0"/>
              <a:t>Termin zgłoszenia drużyn  </a:t>
            </a:r>
          </a:p>
          <a:p>
            <a:r>
              <a:rPr lang="pl-PL" dirty="0"/>
              <a:t>Zasady gry </a:t>
            </a:r>
          </a:p>
          <a:p>
            <a:r>
              <a:rPr lang="pl-PL" dirty="0"/>
              <a:t>Sposób wyłaniania zwycięzców </a:t>
            </a:r>
          </a:p>
          <a:p>
            <a:r>
              <a:rPr lang="pl-PL" dirty="0"/>
              <a:t>Premiowanie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2019016"/>
            <a:ext cx="5112568" cy="1938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252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Plan imprezy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Godzina 8:00 – 9:00 rejestracja zawodników</a:t>
            </a:r>
          </a:p>
          <a:p>
            <a:r>
              <a:rPr lang="pl-PL" dirty="0"/>
              <a:t>Godzina 9:00 Oficjalne rozpoczęcie zawodów </a:t>
            </a:r>
          </a:p>
          <a:p>
            <a:r>
              <a:rPr lang="pl-PL" dirty="0"/>
              <a:t>Przywitanie gości </a:t>
            </a:r>
          </a:p>
          <a:p>
            <a:r>
              <a:rPr lang="pl-PL" dirty="0"/>
              <a:t>Prezentacja drużyn </a:t>
            </a:r>
          </a:p>
          <a:p>
            <a:r>
              <a:rPr lang="pl-PL" dirty="0"/>
              <a:t>Przedstawienie spraw organizacyjnych </a:t>
            </a:r>
          </a:p>
          <a:p>
            <a:r>
              <a:rPr lang="pl-PL" dirty="0"/>
              <a:t>Godzina 9:30 – 12:00 mecze eliminacyjne </a:t>
            </a:r>
          </a:p>
          <a:p>
            <a:r>
              <a:rPr lang="pl-PL" dirty="0"/>
              <a:t>Godzina 12:00 – 13:00 przerwa obiadowa – wydanie darmowego posiłku w bufecie dla uczestników i kadry </a:t>
            </a:r>
          </a:p>
          <a:p>
            <a:r>
              <a:rPr lang="pl-PL" dirty="0"/>
              <a:t>Godzina 13:00 – 14:30 mecze </a:t>
            </a:r>
            <a:r>
              <a:rPr lang="pl-PL" dirty="0" err="1"/>
              <a:t>pólfinałowe</a:t>
            </a:r>
            <a:r>
              <a:rPr lang="pl-PL" dirty="0"/>
              <a:t> </a:t>
            </a:r>
          </a:p>
          <a:p>
            <a:r>
              <a:rPr lang="pl-PL" dirty="0"/>
              <a:t>Godzina 14:30 – 15:00 przerwa techniczna, występu artystyczne </a:t>
            </a:r>
          </a:p>
          <a:p>
            <a:r>
              <a:rPr lang="pl-PL" dirty="0"/>
              <a:t>Godzina 15:00 – 16:00 mecze finałowe </a:t>
            </a:r>
          </a:p>
          <a:p>
            <a:r>
              <a:rPr lang="pl-PL" dirty="0"/>
              <a:t>Godzina 16:00 – 16:30 rozdanie nagród, podziękowania zakończenie mistrzostw 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9960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Obsługa zawodów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Kadra sędziowska </a:t>
            </a:r>
          </a:p>
          <a:p>
            <a:r>
              <a:rPr lang="pl-PL" dirty="0"/>
              <a:t>Obsługa techniczna imprezy  - sprzęt audiowizualny, </a:t>
            </a:r>
          </a:p>
          <a:p>
            <a:r>
              <a:rPr lang="pl-PL" dirty="0"/>
              <a:t>Zabezpieczenie medyczne </a:t>
            </a:r>
          </a:p>
          <a:p>
            <a:r>
              <a:rPr lang="pl-PL" dirty="0"/>
              <a:t>Zaplecze gastronomiczne  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548680"/>
            <a:ext cx="3028950" cy="151447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49" y="3645024"/>
            <a:ext cx="4114743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484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Informacja o nadchodzących zawodach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Poinformowanie odpowiednich instytucji  - np. Policja, Urząd Wojewódzki, </a:t>
            </a:r>
          </a:p>
          <a:p>
            <a:r>
              <a:rPr lang="pl-PL" dirty="0"/>
              <a:t>Przekazanie informacji do klubów wraz z regulaminem 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996952"/>
            <a:ext cx="3951312" cy="3391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487698"/>
      </p:ext>
    </p:extLst>
  </p:cSld>
  <p:clrMapOvr>
    <a:masterClrMapping/>
  </p:clrMapOvr>
</p:sld>
</file>

<file path=ppt/theme/theme1.xml><?xml version="1.0" encoding="utf-8"?>
<a:theme xmlns:a="http://schemas.openxmlformats.org/drawingml/2006/main" name="Strzecha">
  <a:themeElements>
    <a:clrScheme name="Strzecha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Średni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rzech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148</TotalTime>
  <Words>281</Words>
  <Application>Microsoft Office PowerPoint</Application>
  <PresentationFormat>Pokaz na ekranie (4:3)</PresentationFormat>
  <Paragraphs>64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4" baseType="lpstr">
      <vt:lpstr>Arial</vt:lpstr>
      <vt:lpstr>Tw Cen MT</vt:lpstr>
      <vt:lpstr>Strzecha</vt:lpstr>
      <vt:lpstr>Menedżer Sportu </vt:lpstr>
      <vt:lpstr>Zadania dla Menedżera Sportu przy przygotowaniu imprezy sportowej rangi mistrzowskiej </vt:lpstr>
      <vt:lpstr>Ustalenie budżetu imprezy </vt:lpstr>
      <vt:lpstr>Charakterystyka zawodów </vt:lpstr>
      <vt:lpstr>Czas i miejsce zawodów </vt:lpstr>
      <vt:lpstr>Ustalenie regulaminu:</vt:lpstr>
      <vt:lpstr>Plan imprezy </vt:lpstr>
      <vt:lpstr>Obsługa zawodów </vt:lpstr>
      <vt:lpstr>Informacja o nadchodzących zawodach </vt:lpstr>
      <vt:lpstr>Promocja </vt:lpstr>
      <vt:lpstr>Zamknięcie listy uczestników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Menedżer Sportu</dc:title>
  <dc:creator>Admin</dc:creator>
  <cp:lastModifiedBy>Maciej Słowak</cp:lastModifiedBy>
  <cp:revision>17</cp:revision>
  <dcterms:created xsi:type="dcterms:W3CDTF">2020-04-05T08:42:10Z</dcterms:created>
  <dcterms:modified xsi:type="dcterms:W3CDTF">2021-04-14T09:37:38Z</dcterms:modified>
</cp:coreProperties>
</file>